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1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7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3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3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3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7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2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2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1193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формированию элементарных математических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 чисел. Решение равенств, неравенств.»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589240"/>
            <a:ext cx="5637010" cy="5614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76" y="1216869"/>
            <a:ext cx="6552728" cy="4340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5888" y="1"/>
            <a:ext cx="46440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 Буратино, сейчас у нас будет небольшая самостоятельная работа.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будет приготовить чистый листочек в клеточку и ручку.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посмотрите на доску, ребята, нужно выполнить два задания.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Вы, ребята и Буратино, должны записать два столбика, расставить правильно знаки. Помните цифра и знак занимают одну клеточку. Расстояние между столбиками должно быть три клеточки.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Готовы! Мы начинаем!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" y="1"/>
            <a:ext cx="4392488" cy="638924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717032"/>
            <a:ext cx="1872208" cy="26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260648"/>
            <a:ext cx="55345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какие же вы,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умнички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ребята! Буратино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молодец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Справились с этим трудным заданием!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закончился наш урок! Что было самым трудным? А самым интересным для вас? Что мы сегодня повторяли?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встреч, ребята!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2" y="692696"/>
            <a:ext cx="3419872" cy="5022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04864"/>
            <a:ext cx="28083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53259"/>
            <a:ext cx="39604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Буратино!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спешу на урок математики!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вы, ребята, любите заниматься математикой? Считать, решать примеры и задачи, писать цифры?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Да?! Тогда я вас ,ребята, приглашаю с собой пойти позаниматься сегодня. Согласны?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ведь хотите стать умными и сообразительными?</a:t>
            </a: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32"/>
            <a:ext cx="417646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77"/>
            <a:ext cx="5076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 Здравствуй, Буратино, меня зовут Мальвина.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для вас проведу урок математики.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чтобы выполнить все задания, нужно внимательно слушать, размышлять и не торопиться!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Мальвина, я готов! А вы, ребята готовы?!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96344"/>
            <a:ext cx="2520280" cy="3140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7078"/>
            <a:ext cx="4211960" cy="58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0351"/>
            <a:ext cx="3312368" cy="5472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260648"/>
            <a:ext cx="6012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с вами, ребята и Буратино, проведем небольшую математическую разминку. Вы готовы?! Тогда внимательно слушайте и отвечайте.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стол ВЫШЕ стула, то стул …. стола.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веревка ТОЛЩЕ нитки, то нитка … веревки.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линейка ДЛИННЕЕ карандаша, то карандаш … линейки.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брат СТАРШЕ сестры, то сестра … брата.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длится дольше: ДЕНЬ или МЕСЯЦ?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длится меньше: СЕКУНДА или МИНУТА?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больше: НЕДЕЛЯ или СЕМЬ ДНЕЙ?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Молодцы, ребята! Молодец,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Буратино,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справились с заданиями!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" y="11663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Посмотрите, пожалуйста ребята, на доску. Нужно будет рассказать, из каких чисел можно составить цифры 5, 2, 8, 4, 7 и 3. Только будьте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рассказать о всех вариантах. Давайте, ребята, поможем Буратино!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1988840"/>
            <a:ext cx="4176464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" y="1556792"/>
            <a:ext cx="5605366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" y="11663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Молодцы, ребята, справились с заданиями, помогли Буратино. Сейчас мы поиграем с вами, ребята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«Засели домик».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-Сколько в этажей в домике?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-Сколько квартир на каждом этаже?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-Нужно заселить дом так, чтобы на каждом этаже жили 10 человек.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-Заселите жителей на первый этаж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" y="2029796"/>
            <a:ext cx="5976664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30" y="1844824"/>
            <a:ext cx="301257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49932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Молодцы, ребята, и этим заданием помогли Буратино справиться!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Устали?! Сейчас мы проведем небольшую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Десять, девять,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 в ладоши)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Восемь, семь,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 по коленям)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Шесть, пять,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 в ладоши)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Четыре, три,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 по коленям)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Два, один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 в ладоши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мячом играть хотим.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(прыжки на месте)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надо нам узнать,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(ходьба на месте)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кто будет догонять!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(приседание)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02" y="404664"/>
            <a:ext cx="4043198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1935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 и Буратино, отдохнули?! Мы продолжаем наш урок.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Буратино, посмотрите пожалуйста на доску. Какие математические знаки вам знакомы. Вы, можете их назвать?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все верно, больше, меньше, равно. А подскажите, где используются в математике эти знаки? Помогите, ребята, ответить Буратино!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84" y="2132856"/>
            <a:ext cx="4293096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48504"/>
            <a:ext cx="4724202" cy="38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1935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справились с заданиями, помогли Буратино.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 записать равенство, мы используем знак «равно».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 записать неравенство, мы используем знаки «больше» или «меньше».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пожалуйста об этом, ребята!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7" y="2204864"/>
            <a:ext cx="5364088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52" y="2260802"/>
            <a:ext cx="3048425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677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Татьяна</cp:lastModifiedBy>
  <cp:revision>62</cp:revision>
  <dcterms:created xsi:type="dcterms:W3CDTF">2014-03-16T17:07:09Z</dcterms:created>
  <dcterms:modified xsi:type="dcterms:W3CDTF">2020-04-28T14:56:44Z</dcterms:modified>
</cp:coreProperties>
</file>