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6" r:id="rId5"/>
    <p:sldId id="265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6858048" cy="40005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>    </a:t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Развитие </a:t>
            </a: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речи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Занятие 1. Чтение русской народной сказки «Бычок – черный бочок, белые копытца». Литературная </a:t>
            </a: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викторина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14546" y="3357562"/>
            <a:ext cx="644199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Познакомить с русской народной сказкой «Бычок – черный бочок, белые копытца» </a:t>
            </a:r>
          </a:p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(обр. М. Булатова). </a:t>
            </a:r>
          </a:p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Помочь детям вспомнить названия и содержание сказок, которые им читали на занятиях.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0"/>
            <a:ext cx="4243390" cy="414338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dirty="0" smtClean="0">
                <a:latin typeface="Bookman Old Style" pitchFamily="18" charset="0"/>
              </a:rPr>
              <a:t/>
            </a:r>
            <a:br>
              <a:rPr lang="ru-RU" sz="1300" dirty="0" smtClean="0">
                <a:latin typeface="Bookman Old Style" pitchFamily="18" charset="0"/>
              </a:rPr>
            </a:br>
            <a:r>
              <a:rPr lang="ru-RU" sz="1300" i="1" dirty="0" smtClean="0">
                <a:latin typeface="Bookman Old Style" pitchFamily="18" charset="0"/>
              </a:rPr>
              <a:t/>
            </a:r>
            <a:br>
              <a:rPr lang="ru-RU" sz="1300" i="1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85728"/>
            <a:ext cx="3886200" cy="60891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300" dirty="0" smtClean="0">
                <a:solidFill>
                  <a:srgbClr val="C00000"/>
                </a:solidFill>
                <a:latin typeface="Bookman Old Style" pitchFamily="18" charset="0"/>
              </a:rPr>
              <a:t>Здравствуйте, ребята!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ВЫ меня узнали? Да, я мама коза из сказки «Волк и семеро козлят». Я пришла к вам в гости, чтобы познакомить вас с новой сказкой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Прочитать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детям сказку «Бычок – черный бочок, белые копытца». Интересуется, понравилась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ли вам сказка?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«Ой, – говорит  , – я же забыла вам сказать, как называется сказка! А вы бы ее как назвали?»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Выслушивает и оценивает ответы детей, называет сказку, просит повторить ее название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(индивидуальный ответ).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Ребята, а в названии сказки есть слова в которых есть звуки: ч и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ц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– это слова бычок, чёрный бочёк со звуком «Ч», а в слове копытца звук «Ц». Давайте произнесём эти слова и выделим эти звуки в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овах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. (дети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упражняются в проговаривании слов со звуками 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 и </a:t>
            </a:r>
            <a:r>
              <a:rPr lang="ru-RU" i="1" dirty="0" err="1" smtClean="0">
                <a:solidFill>
                  <a:srgbClr val="C00000"/>
                </a:solidFill>
                <a:latin typeface="Bookman Old Style" pitchFamily="18" charset="0"/>
              </a:rPr>
              <a:t>ц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endParaRPr lang="ru-RU" i="1" dirty="0" smtClean="0">
              <a:latin typeface="Bookman Old Style" pitchFamily="18" charset="0"/>
            </a:endParaRPr>
          </a:p>
          <a:p>
            <a:endParaRPr lang="ru-RU" i="1" dirty="0" smtClean="0">
              <a:latin typeface="Bookman Old Style" pitchFamily="18" charset="0"/>
            </a:endParaRPr>
          </a:p>
          <a:p>
            <a:endParaRPr lang="ru-RU" i="1" dirty="0" smtClean="0">
              <a:latin typeface="Bookman Old Style" pitchFamily="18" charset="0"/>
            </a:endParaRPr>
          </a:p>
          <a:p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Рисунок 3" descr="https://steshka.ru/wp-content/uploads/2013/02/%D0%BA%D0%BE%D0%B7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2500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857232"/>
            <a:ext cx="5214974" cy="378621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И 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кто-то из них девочку домой привез. Кто привез? Как сказка называется?» </a:t>
            </a:r>
            <a:r>
              <a:rPr lang="ru-RU" sz="1400" i="1" dirty="0" smtClean="0">
                <a:solidFill>
                  <a:srgbClr val="C00000"/>
                </a:solidFill>
                <a:latin typeface="Bookman Old Style" pitchFamily="18" charset="0"/>
              </a:rPr>
              <a:t>(«</a:t>
            </a:r>
            <a:r>
              <a:rPr lang="ru-RU" sz="1400" i="1" dirty="0" err="1" smtClean="0">
                <a:solidFill>
                  <a:srgbClr val="C00000"/>
                </a:solidFill>
                <a:latin typeface="Bookman Old Style" pitchFamily="18" charset="0"/>
              </a:rPr>
              <a:t>Снегурушка</a:t>
            </a:r>
            <a:r>
              <a:rPr lang="ru-RU" sz="1400" i="1" dirty="0" smtClean="0">
                <a:solidFill>
                  <a:srgbClr val="C00000"/>
                </a:solidFill>
                <a:latin typeface="Bookman Old Style" pitchFamily="18" charset="0"/>
              </a:rPr>
              <a:t> и лиса».)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500570"/>
            <a:ext cx="3357586" cy="18743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Конечно же лиса. Девочка согласилась чтобы до дому её довезла Лиса.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steshka.ru/wp-content/uploads/2013/02/%D0%BA%D0%BE%D0%B7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2214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1.ozone.ru/multimedia/10108214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0"/>
            <a:ext cx="14825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214291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Часть II. Детки, а эта сказка похожа на другую знакомую вам сказку: «В ней девочка осталась в лесу одна. Сидела она на ветке дерева и плакала, а мимо проходили медведь, волк и лиса.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://skachat-kartinki.ru/img/picture/Oct/06/b2a4b77a73acb5ceb6759b147e96e0cb/mini_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107917" y="2107397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1627222/d89ff561-8115-492d-ba16-96bb0fdba6da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57818" y="1857364"/>
            <a:ext cx="10715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get-pdb/215709/815bc96b-db64-40cb-b363-7c9c0505cf36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72462" y="1714488"/>
            <a:ext cx="1000132" cy="21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get-pdb/1394998/65dcf05d-4285-4fc3-ac16-03a6fb928cce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15140" y="450057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avatars.mds.yandex.net/get-pdb/215709/815bc96b-db64-40cb-b363-7c9c0505cf36/s1200?webp=fals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929198"/>
            <a:ext cx="142876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3643306" y="1714488"/>
            <a:ext cx="4814894" cy="1214446"/>
          </a:xfrm>
        </p:spPr>
        <p:txBody>
          <a:bodyPr>
            <a:normAutofit/>
          </a:bodyPr>
          <a:lstStyle/>
          <a:p>
            <a:r>
              <a:rPr lang="ru-RU" sz="1300" dirty="0" err="1" smtClean="0">
                <a:latin typeface="Bookman Old Style" pitchFamily="18" charset="0"/>
              </a:rPr>
              <a:t>пе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571868" y="357166"/>
            <a:ext cx="4572032" cy="60177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А скажите мне пожалуйста в какой русской народной сказке кот на гуслях играл и песню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пел?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 Правильно в сказке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«Кот, петух и лиса».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 Просит вспомнить и спеть песенку.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Песенка: «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Трень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–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брень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гусельки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, золотые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струнушки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. Дома ли лиса? Выходи, лиса.»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steshka.ru/wp-content/uploads/2013/02/%D0%BA%D0%BE%D0%B7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2143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e50/000a33f7-1c893b5f/img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4997"/>
            <a:ext cx="3429023" cy="343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handmade.minemegashop.ru/pictures/10215590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714620"/>
            <a:ext cx="15001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85728"/>
            <a:ext cx="4457704" cy="185738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показывает рисунок к сказке «</a:t>
            </a:r>
            <a:r>
              <a:rPr lang="ru-RU" sz="1400" dirty="0" smtClean="0">
                <a:latin typeface="Bookman Old Style" pitchFamily="18" charset="0"/>
              </a:rPr>
              <a:t>Гуси-лебеди». </a:t>
            </a:r>
            <a:r>
              <a:rPr lang="ru-RU" sz="1400" dirty="0" smtClean="0">
                <a:latin typeface="Bookman Old Style" pitchFamily="18" charset="0"/>
              </a:rPr>
              <a:t>Просит вспомнить названия сказок (в произвольном изложении детей). Уточняет, удалось ли Машеньке выкрасть братца у Бабы-Яги? И что за храбрец-молодец выгнал нахальную лису из </a:t>
            </a:r>
            <a:r>
              <a:rPr lang="ru-RU" sz="1400" dirty="0" err="1" smtClean="0">
                <a:latin typeface="Bookman Old Style" pitchFamily="18" charset="0"/>
              </a:rPr>
              <a:t>заюшкиной</a:t>
            </a:r>
            <a:r>
              <a:rPr lang="ru-RU" sz="1400" dirty="0" smtClean="0">
                <a:latin typeface="Bookman Old Style" pitchFamily="18" charset="0"/>
              </a:rPr>
              <a:t> избушки?</a:t>
            </a:r>
            <a:br>
              <a:rPr lang="ru-RU" sz="1400" dirty="0" smtClean="0">
                <a:latin typeface="Bookman Old Style" pitchFamily="18" charset="0"/>
              </a:rPr>
            </a:b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000240"/>
            <a:ext cx="4857784" cy="4374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eshka.ru/wp-content/uploads/2013/02/%D0%BA%D0%BE%D0%B7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2214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eauty.mypartnershop.ru/pictures/1021559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00240"/>
            <a:ext cx="970201" cy="12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happybooks.ru/image/cache/catalog/import_yml/307/051/scrn_big_1-1200x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rintonic.ru/uploads/images/2016/02/22/img_56cabd48a52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071678"/>
            <a:ext cx="1292916" cy="138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rintonic.ru/uploads/images/2016/02/22/img_56cabd367647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071810"/>
            <a:ext cx="1519954" cy="14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ytimg.com/vi/AHLY1QOLFy4/maxresdefaul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000240"/>
            <a:ext cx="16949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otysyhc.ru/wp-content/uploads/2016/10/gusi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357694"/>
            <a:ext cx="1325077" cy="7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ytimg.com/vi/0F84zAkr8U8/maxresdefaul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214818"/>
            <a:ext cx="1335819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otysyhc.ru/wp-content/uploads/2016/10/gusi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4143380"/>
            <a:ext cx="1547733" cy="8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otysyhc.ru/wp-content/uploads/2016/10/gusi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5000636"/>
            <a:ext cx="1592640" cy="90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totysyhc.ru/wp-content/uploads/2016/10/gusi1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143636" y="4857760"/>
            <a:ext cx="1796667" cy="10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ad9.ru/images/u/pages/skazki-russkie-narodnie-gusi-lebedi-cover-429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5786454"/>
            <a:ext cx="1214446" cy="84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totysyhc.ru/wp-content/uploads/2016/10/gusi12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72132" y="5786455"/>
            <a:ext cx="1784153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3124200"/>
            <a:ext cx="4957770" cy="18943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003322"/>
            <a:ext cx="4672018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eshka.ru/wp-content/uploads/2013/02/%D0%BA%D0%BE%D0%B7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2143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0496" y="500042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показывает рисунок к сказке </a:t>
            </a:r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 smtClean="0">
                <a:latin typeface="Bookman Old Style" pitchFamily="18" charset="0"/>
              </a:rPr>
              <a:t>Лиса и заяц». Просит вспомнить названия сказок (в произвольном изложении детей).</a:t>
            </a:r>
            <a:endParaRPr lang="ru-RU" dirty="0"/>
          </a:p>
        </p:txBody>
      </p:sp>
      <p:pic>
        <p:nvPicPr>
          <p:cNvPr id="7" name="Рисунок 6" descr="https://avatars.mds.yandex.net/get-pdb/2883836/8accb09d-188a-40b1-bd65-7bb39f56f3bb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1877778" cy="1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u-80.ru/images/news/2020/skazki/zayushkina_izbushka-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143248"/>
            <a:ext cx="1903490" cy="163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ytimg.com/vi/RRffGVqOZ2s/hqdefaul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214686"/>
            <a:ext cx="2089704" cy="188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goods.kaypu.com/photo/52683eec2d8f76a1560c71a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9" y="2786058"/>
            <a:ext cx="1643042" cy="16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vatars.mds.yandex.net/get-pdb/1927642/05b3697b-d203-4dc1-ae96-6b46bdae1450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00430" y="4857760"/>
            <a:ext cx="2041594" cy="169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ytimg.com/vi/jK2F-rNS-Lc/maxresdefaul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5129829"/>
            <a:ext cx="1586866" cy="172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vatars.mds.yandex.net/get-pdb/367895/e6b1c7ae-8e40-4e81-842b-b87795fad4e9/s1200?webp=fals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5143512"/>
            <a:ext cx="115419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www.2do2go.ru/uploads/0183c771f44174f3f3551eb192eb0ae0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4714884"/>
            <a:ext cx="114297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otysyhc.ru/wp-content/uploads/2016/10/zayushkina-izbushka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1643050"/>
            <a:ext cx="2714663" cy="15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286248" y="178592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«Лиса и заяц».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214422"/>
            <a:ext cx="4886332" cy="121444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«А в какой сказке</a:t>
            </a:r>
            <a:r>
              <a:rPr lang="ru-RU" sz="1600" dirty="0" smtClean="0"/>
              <a:t>, водоносам </a:t>
            </a:r>
            <a:r>
              <a:rPr lang="ru-RU" sz="1600" dirty="0" smtClean="0"/>
              <a:t>померещилось то, чего и не было. И название сказки необычное…» </a:t>
            </a:r>
            <a:r>
              <a:rPr lang="ru-RU" sz="1600" i="1" dirty="0" smtClean="0"/>
              <a:t>(«У страха глаза велики».)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003322"/>
            <a:ext cx="4886332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teshka.ru/wp-content/uploads/2013/02/%D0%BA%D0%BE%D0%B7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2143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tures.bookshop.ua/TitleBooks/bs00003244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135732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0f92/000cb9c1-f6fc4e37/8/img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57430"/>
            <a:ext cx="2701942" cy="202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2.infourok.ru/uploads/ex/090f/0008a816-d6ca9c12/img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86256"/>
            <a:ext cx="2500621" cy="187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2.infourok.ru/uploads/ex/090f/0008a816-d6ca9c12/img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286256"/>
            <a:ext cx="1714480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2.infourok.ru/uploads/ex/090f/0008a816-d6ca9c12/img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572008"/>
            <a:ext cx="164307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85728"/>
            <a:ext cx="4386266" cy="321471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4" name="Рисунок 3" descr="https://steshka.ru/wp-content/uploads/2013/02/%D0%BA%D0%BE%D0%B7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2143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928670"/>
            <a:ext cx="5143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С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егодня мы вспомнили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русские народные сказки.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Давайте ещё раз посмотрим картинки к сказкам и </a:t>
            </a:r>
            <a:r>
              <a:rPr lang="ru-RU" b="1" dirty="0" err="1" smtClean="0">
                <a:solidFill>
                  <a:srgbClr val="00B050"/>
                </a:solidFill>
                <a:latin typeface="Bookman Old Style" pitchFamily="18" charset="0"/>
              </a:rPr>
              <a:t>полюбуемсякакие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 они красивые. Давайте поиграем в </a:t>
            </a:r>
            <a:r>
              <a:rPr lang="ru-RU" b="1" dirty="0" err="1" smtClean="0">
                <a:solidFill>
                  <a:srgbClr val="00B050"/>
                </a:solidFill>
                <a:latin typeface="Bookman Old Style" pitchFamily="18" charset="0"/>
              </a:rPr>
              <a:t>сказкипоиграть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Bookman Old Style" pitchFamily="18" charset="0"/>
              </a:rPr>
              <a:t>в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сказки. (дать детям в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их распоряжение наборы персонажей и декораций (настольный 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театр).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На этом я с вами прощаюсь. Вы сегодня были молодцы!!!!!!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Меня </a:t>
            </a:r>
            <a:r>
              <a:rPr lang="ru-RU" b="1" dirty="0" err="1" smtClean="0">
                <a:solidFill>
                  <a:srgbClr val="00B050"/>
                </a:solidFill>
                <a:latin typeface="Bookman Old Style" pitchFamily="18" charset="0"/>
              </a:rPr>
              <a:t>порадывали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. </a:t>
            </a:r>
          </a:p>
          <a:p>
            <a:endParaRPr lang="ru-RU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</a:rPr>
              <a:t>До свидания.</a:t>
            </a:r>
            <a: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229</Words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                          Развитие речи Занятие 1. Чтение русской народной сказки «Бычок – черный бочок, белые копытца». Литературная викторина  </vt:lpstr>
      <vt:lpstr>                         </vt:lpstr>
      <vt:lpstr>               И кто-то из них девочку домой привез. Кто привез? Как сказка называется?» («Снегурушка и лиса».) </vt:lpstr>
      <vt:lpstr>пе  </vt:lpstr>
      <vt:lpstr>показывает рисунок к сказке «Гуси-лебеди». Просит вспомнить названия сказок (в произвольном изложении детей). Уточняет, удалось ли Машеньке выкрасть братца у Бабы-Яги? И что за храбрец-молодец выгнал нахальную лису из заюшкиной избушки? </vt:lpstr>
      <vt:lpstr> </vt:lpstr>
      <vt:lpstr>«А в какой сказке, водоносам померещилось то, чего и не было. И название сказки необычное…» («У страха глаза велики».)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Развитие речи Занятие 1. Чтение русской народной сказки «Бычок – черный бочок, белые копытца». Литературная викторина  </dc:title>
  <dc:creator>вадим</dc:creator>
  <cp:lastModifiedBy>вадим</cp:lastModifiedBy>
  <cp:revision>18</cp:revision>
  <dcterms:created xsi:type="dcterms:W3CDTF">2020-05-12T02:13:44Z</dcterms:created>
  <dcterms:modified xsi:type="dcterms:W3CDTF">2020-05-12T09:06:21Z</dcterms:modified>
</cp:coreProperties>
</file>