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68" r:id="rId3"/>
    <p:sldId id="269" r:id="rId4"/>
    <p:sldId id="280" r:id="rId5"/>
    <p:sldId id="281" r:id="rId6"/>
    <p:sldId id="282" r:id="rId7"/>
    <p:sldId id="283" r:id="rId8"/>
    <p:sldId id="271" r:id="rId9"/>
    <p:sldId id="272" r:id="rId10"/>
    <p:sldId id="273" r:id="rId11"/>
    <p:sldId id="274" r:id="rId12"/>
    <p:sldId id="276" r:id="rId13"/>
    <p:sldId id="27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9" autoAdjust="0"/>
    <p:restoredTop sz="94660"/>
  </p:normalViewPr>
  <p:slideViewPr>
    <p:cSldViewPr>
      <p:cViewPr>
        <p:scale>
          <a:sx n="72" d="100"/>
          <a:sy n="72" d="100"/>
        </p:scale>
        <p:origin x="-132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F492A-E027-40BE-A8BC-C72593C39323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FD762-8444-4791-A9C9-8810D664A4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3558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F492A-E027-40BE-A8BC-C72593C39323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FD762-8444-4791-A9C9-8810D664A4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2216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F492A-E027-40BE-A8BC-C72593C39323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FD762-8444-4791-A9C9-8810D664A4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8949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F492A-E027-40BE-A8BC-C72593C39323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FD762-8444-4791-A9C9-8810D664A4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0113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F492A-E027-40BE-A8BC-C72593C39323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FD762-8444-4791-A9C9-8810D664A4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2208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F492A-E027-40BE-A8BC-C72593C39323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FD762-8444-4791-A9C9-8810D664A4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6884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F492A-E027-40BE-A8BC-C72593C39323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FD762-8444-4791-A9C9-8810D664A4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1722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F492A-E027-40BE-A8BC-C72593C39323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FD762-8444-4791-A9C9-8810D664A4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642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F492A-E027-40BE-A8BC-C72593C39323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FD762-8444-4791-A9C9-8810D664A4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2737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F492A-E027-40BE-A8BC-C72593C39323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FD762-8444-4791-A9C9-8810D664A4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3072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F492A-E027-40BE-A8BC-C72593C39323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FD762-8444-4791-A9C9-8810D664A4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6175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0F492A-E027-40BE-A8BC-C72593C39323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5FD762-8444-4791-A9C9-8810D664A4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6207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01411" y="181193"/>
            <a:ext cx="548265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 по лепке в подготовительной группе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b="1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Черепаха</a:t>
            </a:r>
            <a:r>
              <a:rPr lang="ru-RU" sz="2000" b="1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endParaRPr lang="ru-RU" sz="2000" b="1" i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 txBox="1">
            <a:spLocks/>
          </p:cNvSpPr>
          <p:nvPr/>
        </p:nvSpPr>
        <p:spPr>
          <a:xfrm>
            <a:off x="3324538" y="5952057"/>
            <a:ext cx="5637010" cy="561448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воспитатель МБДОУ детский сад №393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Винокурова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Татьяна Владимировна</a:t>
            </a:r>
          </a:p>
          <a:p>
            <a:pPr algn="ctr"/>
            <a:endParaRPr lang="ru-RU" dirty="0">
              <a:latin typeface="Arial Black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893135"/>
            <a:ext cx="7200800" cy="4988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907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светлый кусочек поделите на порции для лапок, головы и хвоста и отдельно разомните.</a:t>
            </a:r>
          </a:p>
          <a:p>
            <a:endParaRPr lang="ru-RU" sz="2000" dirty="0" smtClean="0"/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Самый меньший кусочек превратите в остренький хвостик, четыре одинаковых по размеру – в плоские ласты, самый большой – вытяните в кругляшку.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224" y="2132856"/>
            <a:ext cx="5696745" cy="426779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22" y="1628800"/>
            <a:ext cx="3779912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0671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26504"/>
            <a:ext cx="892899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Прикрепите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лапки и хвостик к нижней части панциря – брюшку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Впереди прикрепите голову, добавьте глазки и заставьте черепашку улыбаться.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42167"/>
            <a:ext cx="5076056" cy="36109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1" y="2847651"/>
            <a:ext cx="5322100" cy="4239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997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88640"/>
            <a:ext cx="90364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такая милая мордашка подарит положительные эмоции.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Черепашку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пластилина сделать вовсе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несложно, правда ,ребята?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новых встреч, ребята!</a:t>
            </a:r>
          </a:p>
          <a:p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1776535"/>
            <a:ext cx="3384376" cy="393995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001214"/>
            <a:ext cx="5256584" cy="5287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096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1700808"/>
            <a:ext cx="4564835" cy="4725144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251520" y="0"/>
            <a:ext cx="7880580" cy="38908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ru-RU" sz="4800" b="1" dirty="0" smtClean="0">
                <a:solidFill>
                  <a:srgbClr val="CC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Желаю творческих успехов!</a:t>
            </a:r>
            <a:endParaRPr lang="ru-RU" sz="4800" b="1" dirty="0">
              <a:solidFill>
                <a:srgbClr val="CC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5223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96751"/>
            <a:ext cx="3816423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Тук-тук, ребята! Я здесь,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экране!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Здравствуйте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ребята,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меня зовут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Пластилинка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 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очень люблю лепить из пластилина, а вы? Какие работы из пластилина вы, ребята, лепили, расскажите!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хочу с вами поделиться своей творческой работой. Давайте сегодня полепим вместе?!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 smtClean="0">
              <a:solidFill>
                <a:srgbClr val="002060"/>
              </a:solidFill>
              <a:latin typeface="Arial Black" pitchFamily="34" charset="0"/>
            </a:endParaRPr>
          </a:p>
          <a:p>
            <a:endParaRPr lang="ru-RU" sz="16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906" y="893878"/>
            <a:ext cx="4861590" cy="5127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6528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64088" y="1196752"/>
            <a:ext cx="3528392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 сначала, ребята, отгадайте загадку!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Живет спокойно, не спешит,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всякий случай носит щит.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 ним, не зная страха,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Гуляет…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Ну, конечно черепаха, молодцы, ребята!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 smtClean="0">
              <a:solidFill>
                <a:srgbClr val="002060"/>
              </a:solidFill>
              <a:latin typeface="Arial Black" pitchFamily="34" charset="0"/>
            </a:endParaRPr>
          </a:p>
          <a:p>
            <a:endParaRPr lang="ru-RU" sz="16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466" y="846852"/>
            <a:ext cx="4861590" cy="5127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2153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0648"/>
            <a:ext cx="9144000" cy="6125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6126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2" y="620688"/>
            <a:ext cx="5220072" cy="412812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245292" y="89332"/>
            <a:ext cx="3889581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Ребята, давайте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рассмотрим черепаху. Что у неё есть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Молодцы, ребята, у  черепашки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есть лапы, шея, голова, хвост.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неё лап?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Правильно, четыре.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что ещё есть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Молодцы, ребята, еще есть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анцирь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осмотрите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какой большой, да? А зачем черепахе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панцирь?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Верно, ребята, панцирь- это домик черепашки.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анцирь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прочный, надёжный. Черепаха всегда может спрятаться в него, если настигнет опасность или захочет спать. Как вы думаете можно ли встретить черепашку на улице или в лесу?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 smtClean="0"/>
          </a:p>
          <a:p>
            <a:endParaRPr lang="ru-RU" sz="1600" dirty="0"/>
          </a:p>
          <a:p>
            <a:endParaRPr lang="ru-RU" sz="1600" dirty="0" smtClean="0">
              <a:solidFill>
                <a:srgbClr val="002060"/>
              </a:solidFill>
              <a:latin typeface="Arial Black" pitchFamily="34" charset="0"/>
            </a:endParaRPr>
          </a:p>
          <a:p>
            <a:endParaRPr lang="ru-RU" sz="1600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5229200"/>
            <a:ext cx="83529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Правильно, ребята, черепахи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там не живут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Черепахи водятся в теплых странах на юге. Там ярко светит солнце и бывает долгое жаркое лето. Когда тепло, черепахи ползают по земле, ищут и едят разные сочные растения. 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44541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2736"/>
            <a:ext cx="5148064" cy="424847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148064" y="89332"/>
            <a:ext cx="3986809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Ребята, черепашка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медлительная, неуклюжая. Почему она так медленно, тяжело, неуклюже двигается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Правильно, ребята, потому что  панцирь тяжелый. У черепашки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толстая кожа. С наступлением холодов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черепахи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забираются в норы, которые сами роют с помощью лап и спят там до весны. Ребята, а как вы думаете, что ест черепашка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Черепаха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ест капусту, морковку, одуванчики и любую сочную траву.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Вам бы хотелось иметь такого питомца?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давайте, ребята,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слепим из пластилина каждый себе черепашку. Но для начала, давайте приготовим к работе наши умелые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ручки!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 smtClean="0"/>
          </a:p>
          <a:p>
            <a:endParaRPr lang="ru-RU" sz="1600" dirty="0">
              <a:solidFill>
                <a:srgbClr val="00206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9288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692694"/>
            <a:ext cx="4861590" cy="512740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199450" y="864900"/>
            <a:ext cx="3635354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Черепашка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черепашка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панцире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живет.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(рука в кулачке лежит на столе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Высунет головку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Обратно уберет.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(выставляется и убирается указательный палец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Нам потребуются сегодня следующие материалы: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Пластилин</a:t>
            </a:r>
          </a:p>
          <a:p>
            <a:pPr marL="457200" indent="-457200"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Стек</a:t>
            </a:r>
          </a:p>
          <a:p>
            <a:pPr marL="457200" indent="-457200"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Доска для лепки</a:t>
            </a:r>
          </a:p>
          <a:p>
            <a:endParaRPr lang="ru-RU" sz="1600" dirty="0">
              <a:solidFill>
                <a:srgbClr val="00206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8729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16632"/>
            <a:ext cx="835292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Выбирать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лепки можно все оттенки зеленого или коричневого. Также черепашка может быть и мультяшной, т.е. яркой и необычной. Скатайте шарики из кусочков, подготовленных для лепки панциря и всех остальных частей тела. Эти кусочки обязательно должны отличаться по оттенку, чтобы готовое изделие было более выразительным.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844824"/>
            <a:ext cx="6120680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7509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6362"/>
            <a:ext cx="915005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Придавите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будущий панцирь к доске, затем пальцами придайте ему более овальную форму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Поверните заготовку плоской стороной к себе, налепите коричневую или бежевую лепешку, на полученном брюшке создайте насечки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Верните заготовку в исходное положение и нарисуйте на панцире сеточку.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2252385"/>
            <a:ext cx="4707836" cy="328714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5968" y="4087886"/>
            <a:ext cx="4007224" cy="290329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70709"/>
            <a:ext cx="3293871" cy="2897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07652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547</TotalTime>
  <Words>588</Words>
  <Application>Microsoft Office PowerPoint</Application>
  <PresentationFormat>Экран (4:3)</PresentationFormat>
  <Paragraphs>64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ОБУЧЕНИЕ ДЕТЕЙ СТАРШЕГО ДОШКОЛЬНОГО  ВОЗРАСТА РЕШЕНИЮ  АРИФМЕТИЧЕСКИХ ЗАДАЧ</dc:title>
  <dc:creator>LDKVM</dc:creator>
  <cp:lastModifiedBy>Татьяна</cp:lastModifiedBy>
  <cp:revision>91</cp:revision>
  <dcterms:created xsi:type="dcterms:W3CDTF">2016-04-10T06:36:30Z</dcterms:created>
  <dcterms:modified xsi:type="dcterms:W3CDTF">2020-05-15T13:31:48Z</dcterms:modified>
</cp:coreProperties>
</file>