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80" r:id="rId5"/>
    <p:sldId id="281" r:id="rId6"/>
    <p:sldId id="282" r:id="rId7"/>
    <p:sldId id="283" r:id="rId8"/>
    <p:sldId id="271" r:id="rId9"/>
    <p:sldId id="272" r:id="rId10"/>
    <p:sldId id="273" r:id="rId11"/>
    <p:sldId id="274" r:id="rId12"/>
    <p:sldId id="276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4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0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2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4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3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7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492A-E027-40BE-A8BC-C72593C39323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0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411" y="181193"/>
            <a:ext cx="548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лепке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Черепаха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324538" y="5952057"/>
            <a:ext cx="5637010" cy="56144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93135"/>
            <a:ext cx="7200800" cy="49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кусочек поделите на порции для лапок, головы и хвоста и отдельно разомните.</a:t>
            </a:r>
          </a:p>
          <a:p>
            <a:endParaRPr lang="ru-RU" sz="2000" dirty="0" smtClean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меньший кусочек превратите в остренький хвостик, четыре одинаковых по размеру – в плоские ласты, самый большой – вытяните в кругляшку.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24" y="2132856"/>
            <a:ext cx="5696745" cy="4267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" y="1628800"/>
            <a:ext cx="37799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6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504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лапки и хвостик к нижней части панциря – брюшку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прикрепите голову, добавьте глазки и заставьте черепашку улыбаться.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167"/>
            <a:ext cx="5076056" cy="3610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847651"/>
            <a:ext cx="5322100" cy="42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милая мордашка подарит положительные эмоции.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Черепашку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пластилина сделать вовсе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несложно, правда ,ребята?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встреч, ребята!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6535"/>
            <a:ext cx="3384376" cy="3939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1214"/>
            <a:ext cx="5256584" cy="52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64835" cy="472514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0"/>
            <a:ext cx="7880580" cy="389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4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творческих успехов!</a:t>
            </a:r>
            <a:endParaRPr lang="ru-RU" sz="4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2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1"/>
            <a:ext cx="381642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Тук-тук, ребята! Я здесь,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меня зовут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люблю лепить из пластилина, а вы? Какие работы из пластилина вы, ребята, лепили, расскажите!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с вами поделиться своей творческой работой. Давайте сегодня полепим вместе?!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06" y="893878"/>
            <a:ext cx="4861590" cy="51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196752"/>
            <a:ext cx="35283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сначала, ребята, отгадайте загадку!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спокойно, не спешит,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всякий случай носит щит.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ним, не зная страха,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Гуляет…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 черепаха, молодцы, ребята!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6" y="846852"/>
            <a:ext cx="4861590" cy="51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1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" y="620688"/>
            <a:ext cx="5220072" cy="4128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5292" y="89332"/>
            <a:ext cx="388958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черепаху. Что у неё есть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у  черепашки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лапы, шея, голова, хвост.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неё лап?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четыре.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ещё есть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еще 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анцирь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большой, да? А зачем черепахе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панцирь?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Верно, ребята, панцирь- это домик черепашки.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анцирь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прочный, надёжный. Черепаха всегда может спрятаться в него, если настигнет опасность или захочет спать. Как вы думаете можно ли встретить черепашку на улице или в лесу?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22920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ребята, черепахи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не живут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 водятся в теплых странах на юге. Там ярко светит солнце и бывает долгое жаркое лето. Когда тепло, черепахи ползают по земле, ищут и едят разные сочные растения.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5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148064" cy="4248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89332"/>
            <a:ext cx="398680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черепашка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медлительная, неуклюжая. Почему она так медленно, тяжело, неуклюже двигается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ребята, потому что  панцирь тяжелый. У черепашки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толстая кожа. С наступлением холодов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забираются в норы, которые сами роют с помощью лап и спят там до весны. Ребята, а как вы думаете, что ест черепашка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 капусту, морковку, одуванчики и любую сочную траву.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бы хотелось иметь такого питомца?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давайте, ребята,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слепим из пластилина каждый себе черепашку. Но для начала, давайте приготовим к работе наши умелые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2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4"/>
            <a:ext cx="4861590" cy="5127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99450" y="864900"/>
            <a:ext cx="363535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Черепашка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черепашка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панцире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(рука в кулачке лежит на столе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Высунет головку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уберет.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(выставляется и убирается указательный палец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потребуются сегодня следующие материалы: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</a:t>
            </a: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для лепки</a:t>
            </a: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7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лепки можно все оттенки зеленого или коричневого. Также черепашка может быть и мультяшной, т.е. яркой и необычной. Скатайте шарики из кусочков, подготовленных для лепки панциря и всех остальных частей тела. Эти кусочки обязательно должны отличаться по оттенку, чтобы готовое изделие было более выразительным.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1206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5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362"/>
            <a:ext cx="9150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панцирь к доске, затем пальцами придайте ему более овальную форму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 заготовку плоской стороной к себе, налепите коричневую или бежевую лепешку, на полученном брюшке создайте насечки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Верните заготовку в исходное положение и нарисуйте на панцире сеточку.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52385"/>
            <a:ext cx="4707836" cy="3287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68" y="4087886"/>
            <a:ext cx="4007224" cy="29032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709"/>
            <a:ext cx="3293871" cy="28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76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588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СТАРШЕГО ДОШКОЛЬНОГО  ВОЗРАСТА РЕШЕНИЮ  АРИФМЕТИЧЕСКИХ ЗАДАЧ</dc:title>
  <dc:creator>LDKVM</dc:creator>
  <cp:lastModifiedBy>Татьяна</cp:lastModifiedBy>
  <cp:revision>91</cp:revision>
  <dcterms:created xsi:type="dcterms:W3CDTF">2016-04-10T06:36:30Z</dcterms:created>
  <dcterms:modified xsi:type="dcterms:W3CDTF">2020-05-15T13:31:48Z</dcterms:modified>
</cp:coreProperties>
</file>