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84" r:id="rId17"/>
    <p:sldId id="283" r:id="rId18"/>
    <p:sldId id="282" r:id="rId19"/>
    <p:sldId id="281" r:id="rId20"/>
    <p:sldId id="280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7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00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84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4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1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2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72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91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47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3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3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8207" y="181193"/>
            <a:ext cx="81090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конструированию из бумаги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«Мышка» </a:t>
            </a:r>
            <a:endParaRPr lang="ru-RU" sz="20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60" y="1068404"/>
            <a:ext cx="7416824" cy="47001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862" y="5768565"/>
            <a:ext cx="4832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lvl="0"/>
            <a:endParaRPr lang="ru-RU" sz="1600" b="1" dirty="0">
              <a:solidFill>
                <a:srgbClr val="8064A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16632"/>
            <a:ext cx="9144000" cy="6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Здесь </a:t>
            </a:r>
            <a:r>
              <a:rPr lang="ru-RU" sz="2000" dirty="0">
                <a:solidFill>
                  <a:schemeClr val="tx1"/>
                </a:solidFill>
              </a:rPr>
              <a:t>мы начнем формировать мордочку будущей мышки. Для этого формируем небольшую складку (около 2 см).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36711"/>
            <a:ext cx="6984776" cy="551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9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16632"/>
            <a:ext cx="9144000" cy="6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Проклеиваем </a:t>
            </a:r>
            <a:r>
              <a:rPr lang="ru-RU" sz="2000" dirty="0">
                <a:solidFill>
                  <a:schemeClr val="tx1"/>
                </a:solidFill>
              </a:rPr>
              <a:t>ее внутри.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713114"/>
            <a:ext cx="8136904" cy="528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0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16632"/>
            <a:ext cx="9144000" cy="6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По </a:t>
            </a:r>
            <a:r>
              <a:rPr lang="ru-RU" sz="2000" dirty="0">
                <a:solidFill>
                  <a:schemeClr val="tx1"/>
                </a:solidFill>
              </a:rPr>
              <a:t>бокам закругляем с помощью ножниц.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8" y="724068"/>
            <a:ext cx="8388424" cy="55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15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-31778" y="116632"/>
            <a:ext cx="91440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/>
              <a:t> </a:t>
            </a:r>
            <a:r>
              <a:rPr lang="ru-RU" sz="2000" dirty="0">
                <a:solidFill>
                  <a:schemeClr val="tx1"/>
                </a:solidFill>
              </a:rPr>
              <a:t>Для ушей нашего мышонка мы приготовили круги, вырезанные из серой и розовой бумаги. Серые заготовки должны быть чуть большего размера.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98" y="908720"/>
            <a:ext cx="8604448" cy="535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9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Розовые </a:t>
            </a:r>
            <a:r>
              <a:rPr lang="ru-RU" sz="2000" dirty="0">
                <a:solidFill>
                  <a:schemeClr val="tx1"/>
                </a:solidFill>
              </a:rPr>
              <a:t>кружочки приклеиваем поверх серых.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65" y="742775"/>
            <a:ext cx="8604448" cy="53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53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Теперь </a:t>
            </a:r>
            <a:r>
              <a:rPr lang="ru-RU" sz="2000" dirty="0">
                <a:solidFill>
                  <a:schemeClr val="tx1"/>
                </a:solidFill>
              </a:rPr>
              <a:t>готовые ушки фиксируем к нашей заготовке с помощью клея.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68" y="738831"/>
            <a:ext cx="8748464" cy="535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Заднюю </a:t>
            </a:r>
            <a:r>
              <a:rPr lang="ru-RU" sz="2000" dirty="0">
                <a:solidFill>
                  <a:schemeClr val="tx1"/>
                </a:solidFill>
              </a:rPr>
              <a:t>часть мышки закругляем и добавляем тонкий серый хвостик. Кончик его можно аккуратно подкрутить ножницами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76" y="908720"/>
            <a:ext cx="8604448" cy="521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Осталось </a:t>
            </a:r>
            <a:r>
              <a:rPr lang="ru-RU" sz="2000" dirty="0">
                <a:solidFill>
                  <a:schemeClr val="tx1"/>
                </a:solidFill>
              </a:rPr>
              <a:t>заняться оформлением мордочки. Делаем глазки из небольших белых кружочков, на которых черным фломастером рисуем зрачки.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1" y="908720"/>
            <a:ext cx="8676456" cy="535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Из </a:t>
            </a:r>
            <a:r>
              <a:rPr lang="ru-RU" sz="2000" dirty="0">
                <a:solidFill>
                  <a:schemeClr val="tx1"/>
                </a:solidFill>
              </a:rPr>
              <a:t>черной бумаги вырезаем носик и тонкие усики. Приклеиваем их на мордочку.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2" y="908719"/>
            <a:ext cx="8676456" cy="538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1778" y="116632"/>
            <a:ext cx="911222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Как вам, ребята, </a:t>
            </a:r>
            <a:r>
              <a:rPr lang="ru-RU" sz="2000" dirty="0">
                <a:solidFill>
                  <a:schemeClr val="tx1"/>
                </a:solidFill>
              </a:rPr>
              <a:t>такая серая</a:t>
            </a:r>
            <a:r>
              <a:rPr lang="ru-RU" sz="2000" b="1" dirty="0">
                <a:solidFill>
                  <a:schemeClr val="tx1"/>
                </a:solidFill>
              </a:rPr>
              <a:t> мышка из бумаги своими руками</a:t>
            </a:r>
            <a:r>
              <a:rPr lang="ru-RU" sz="2000" dirty="0">
                <a:solidFill>
                  <a:schemeClr val="tx1"/>
                </a:solidFill>
              </a:rPr>
              <a:t>?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57" y="729476"/>
            <a:ext cx="8748464" cy="553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45028"/>
            <a:ext cx="3600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здесь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 Кот в сапогах! Узнаете меня?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мою загадку: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Острые зубки,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Серые шубки,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Быстрые ножки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Убегают  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конечно же, ребята, это мышки!!! Сегодня, ребята, я вам расскажу об этих маленьких забавных зверьках!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764704"/>
            <a:ext cx="5171053" cy="570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66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5471492" cy="216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вы такие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умнички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посмотрите какие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мышки у нас получились.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было для вас самым интересным? Трудным? Легким ?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До новых встреч, ребята!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2802"/>
            <a:ext cx="5894209" cy="3528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865" y="1052736"/>
            <a:ext cx="411169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-21028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564904"/>
            <a:ext cx="5292080" cy="376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28"/>
            <a:ext cx="9144000" cy="457200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4550972"/>
            <a:ext cx="9144000" cy="230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Мышь относится к семейству – грызуны. Живет во всех странах мира. Часто мыши селятся поближе к человеку. Мыши делятся на несколько видов: домовая, полевая и лесная. Все мыши быстро бегают и умеют прыгать. Главное оружие мыши – острые зубы. Мышки очень активны и прожорливы. Они кушают разные зернышки растений, семечки, орешки, мелких насекомых, листья, корни и стебли растений, ягоды. Домовые мыши едят то же, что и мы с вами – сыр, хлеб, мясо, сладкое.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4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28"/>
            <a:ext cx="4860032" cy="3334647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-2232" y="3418485"/>
            <a:ext cx="4862263" cy="292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Врагами мышей являются хищники – кошки, змеи, птицы. Много времени мышки проводят в норе, заботясь о своем потомстве. Также в норках они запасаются на зиму едой. 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Символом 2020 года является мышь. И мы сегодня с вами, ребята, сделаем мышь своими руками.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63015"/>
            <a:ext cx="464400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3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43608" y="116632"/>
            <a:ext cx="676875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Для создания мышки нам сегодня потребуются следующие материалы.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792088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42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43608" y="13252"/>
            <a:ext cx="676875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Но сначала мы с вами, ребята повторим технику безопасности.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084103" y="778903"/>
            <a:ext cx="504056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1. Пользуйтесь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ножницами с закруглёнными концами.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2. Храните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в определенном месте, кладите их сомкнутыми острыми концами от себя. 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3. Передавать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нужно кольцами вперед с сомкнутыми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лезвиями.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4. Нельзя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резать на ходу.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5.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работайте тупыми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ножницами.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6.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держите ножницы лезвием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вверх.</a:t>
            </a:r>
            <a:r>
              <a:rPr lang="ru-RU" altLang="ru-RU" sz="2600" dirty="0" smtClean="0">
                <a:solidFill>
                  <a:srgbClr val="4C1900"/>
                </a:solidFill>
                <a:latin typeface="Times New Roman" pitchFamily="16" charset="0"/>
              </a:rPr>
              <a:t> </a:t>
            </a: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885"/>
            <a:ext cx="45720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51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3252"/>
            <a:ext cx="9144000" cy="103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Основой </a:t>
            </a:r>
            <a:r>
              <a:rPr lang="ru-RU" sz="2000" dirty="0">
                <a:solidFill>
                  <a:schemeClr val="tx1"/>
                </a:solidFill>
              </a:rPr>
              <a:t>для нашей мышки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будет полоска, которую вырезаем из серой </a:t>
            </a:r>
            <a:r>
              <a:rPr lang="ru-RU" sz="2000" dirty="0" smtClean="0">
                <a:solidFill>
                  <a:schemeClr val="tx1"/>
                </a:solidFill>
              </a:rPr>
              <a:t>бумаги (можно взять коричневую, оранжевую бумагу) . </a:t>
            </a:r>
            <a:r>
              <a:rPr lang="ru-RU" sz="2000" dirty="0">
                <a:solidFill>
                  <a:schemeClr val="tx1"/>
                </a:solidFill>
              </a:rPr>
              <a:t>Отрезаем от длинной стороны листа заготовку шириной около 8-9 см.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1340768"/>
            <a:ext cx="7956376" cy="477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6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3252"/>
            <a:ext cx="9144000" cy="103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Затем </a:t>
            </a:r>
            <a:r>
              <a:rPr lang="ru-RU" sz="2000" dirty="0">
                <a:solidFill>
                  <a:schemeClr val="tx1"/>
                </a:solidFill>
              </a:rPr>
              <a:t>с узкого конца прямоугольника загибаем уголки следующим образом, после чего подклеиваем их.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97372"/>
            <a:ext cx="7488832" cy="524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97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16632"/>
            <a:ext cx="9144000" cy="6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Получившийся </a:t>
            </a:r>
            <a:r>
              <a:rPr lang="ru-RU" sz="2000" dirty="0">
                <a:solidFill>
                  <a:schemeClr val="tx1"/>
                </a:solidFill>
              </a:rPr>
              <a:t>уголок загибаем в обратную сторону.</a:t>
            </a:r>
            <a:endParaRPr lang="ru-RU" altLang="ru-RU" sz="2000" dirty="0">
              <a:solidFill>
                <a:schemeClr val="tx1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712988"/>
            <a:ext cx="7848872" cy="54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704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497</Words>
  <Application>Microsoft Office PowerPoint</Application>
  <PresentationFormat>Экран (4:3)</PresentationFormat>
  <Paragraphs>48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55</cp:revision>
  <dcterms:created xsi:type="dcterms:W3CDTF">2014-03-16T17:07:09Z</dcterms:created>
  <dcterms:modified xsi:type="dcterms:W3CDTF">2020-05-18T13:50:10Z</dcterms:modified>
</cp:coreProperties>
</file>