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5" r:id="rId16"/>
    <p:sldId id="284" r:id="rId17"/>
    <p:sldId id="283" r:id="rId18"/>
    <p:sldId id="282" r:id="rId19"/>
    <p:sldId id="281" r:id="rId20"/>
    <p:sldId id="280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8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73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005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84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4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44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317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625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729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91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47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3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53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8207" y="181193"/>
            <a:ext cx="8109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конструированию из бумаги в подготовительной группе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sz="20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«Мышка» </a:t>
            </a:r>
            <a:endParaRPr lang="ru-RU" sz="2000" b="1" i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60" y="1068404"/>
            <a:ext cx="7416824" cy="47001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85862" y="5768565"/>
            <a:ext cx="4832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МБДОУ детский сад №393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Владимировна</a:t>
            </a:r>
          </a:p>
          <a:p>
            <a:pPr lvl="0"/>
            <a:endParaRPr lang="ru-RU" sz="1600" b="1" dirty="0">
              <a:solidFill>
                <a:srgbClr val="8064A2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60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Здесь </a:t>
            </a:r>
            <a:r>
              <a:rPr lang="ru-RU" sz="2000" dirty="0">
                <a:solidFill>
                  <a:schemeClr val="tx1"/>
                </a:solidFill>
              </a:rPr>
              <a:t>мы начнем формировать мордочку будущей мышки. Для этого формируем небольшую складку (около 2 см).</a:t>
            </a:r>
            <a:endParaRPr lang="ru-RU" altLang="ru-RU" sz="2000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1"/>
            <a:ext cx="6984776" cy="551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79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60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Проклеиваем </a:t>
            </a:r>
            <a:r>
              <a:rPr lang="ru-RU" sz="2000" dirty="0">
                <a:solidFill>
                  <a:schemeClr val="tx1"/>
                </a:solidFill>
              </a:rPr>
              <a:t>ее внутри.</a:t>
            </a:r>
            <a:endParaRPr lang="ru-RU" altLang="ru-RU" sz="2000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713114"/>
            <a:ext cx="8136904" cy="52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02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60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По </a:t>
            </a:r>
            <a:r>
              <a:rPr lang="ru-RU" sz="2000" dirty="0">
                <a:solidFill>
                  <a:schemeClr val="tx1"/>
                </a:solidFill>
              </a:rPr>
              <a:t>бокам закругляем с помощью ножниц.</a:t>
            </a:r>
            <a:endParaRPr lang="ru-RU" altLang="ru-RU" sz="2000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724068"/>
            <a:ext cx="8388424" cy="55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15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-31778" y="116632"/>
            <a:ext cx="914400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2000" dirty="0" smtClean="0"/>
              <a:t> </a:t>
            </a:r>
            <a:r>
              <a:rPr lang="ru-RU" sz="2000" dirty="0">
                <a:solidFill>
                  <a:schemeClr val="tx1"/>
                </a:solidFill>
              </a:rPr>
              <a:t>Для ушей нашего мышонка мы приготовили круги, вырезанные из серой и розовой бумаги. Серые заготовки должны быть чуть большего размера.</a:t>
            </a:r>
            <a:endParaRPr lang="ru-RU" altLang="ru-RU" sz="2000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8" y="908720"/>
            <a:ext cx="8604448" cy="53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96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778" y="116632"/>
            <a:ext cx="911222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Розовые </a:t>
            </a:r>
            <a:r>
              <a:rPr lang="ru-RU" sz="2000" dirty="0">
                <a:solidFill>
                  <a:schemeClr val="tx1"/>
                </a:solidFill>
              </a:rPr>
              <a:t>кружочки приклеиваем поверх серых.</a:t>
            </a:r>
            <a:endParaRPr lang="ru-RU" altLang="ru-RU" sz="2000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65" y="742775"/>
            <a:ext cx="8604448" cy="53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53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778" y="116632"/>
            <a:ext cx="911222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Теперь </a:t>
            </a:r>
            <a:r>
              <a:rPr lang="ru-RU" sz="2000" dirty="0">
                <a:solidFill>
                  <a:schemeClr val="tx1"/>
                </a:solidFill>
              </a:rPr>
              <a:t>готовые ушки фиксируем к нашей заготовке с помощью клея.</a:t>
            </a:r>
            <a:endParaRPr lang="ru-RU" altLang="ru-RU" sz="2000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738831"/>
            <a:ext cx="8748464" cy="53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05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778" y="116632"/>
            <a:ext cx="911222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Заднюю </a:t>
            </a:r>
            <a:r>
              <a:rPr lang="ru-RU" sz="2000" dirty="0">
                <a:solidFill>
                  <a:schemeClr val="tx1"/>
                </a:solidFill>
              </a:rPr>
              <a:t>часть мышки закругляем и добавляем тонкий серый хвостик. Кончик его можно аккуратно подкрутить ножницами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endParaRPr lang="ru-RU" altLang="ru-RU" sz="2000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908720"/>
            <a:ext cx="8604448" cy="521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05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778" y="116632"/>
            <a:ext cx="911222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Осталось </a:t>
            </a:r>
            <a:r>
              <a:rPr lang="ru-RU" sz="2000" dirty="0">
                <a:solidFill>
                  <a:schemeClr val="tx1"/>
                </a:solidFill>
              </a:rPr>
              <a:t>заняться оформлением мордочки. Делаем глазки из небольших белых кружочков, на которых черным фломастером рисуем зрачки.</a:t>
            </a:r>
            <a:endParaRPr lang="ru-RU" altLang="ru-RU" sz="2000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1" y="908720"/>
            <a:ext cx="8676456" cy="535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05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778" y="116632"/>
            <a:ext cx="911222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Из </a:t>
            </a:r>
            <a:r>
              <a:rPr lang="ru-RU" sz="2000" dirty="0">
                <a:solidFill>
                  <a:schemeClr val="tx1"/>
                </a:solidFill>
              </a:rPr>
              <a:t>черной бумаги вырезаем носик и тонкие усики. Приклеиваем их на мордочку.</a:t>
            </a:r>
            <a:endParaRPr lang="ru-RU" altLang="ru-RU" sz="2000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908719"/>
            <a:ext cx="8676456" cy="53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05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778" y="116632"/>
            <a:ext cx="911222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Как вам, ребята, </a:t>
            </a:r>
            <a:r>
              <a:rPr lang="ru-RU" sz="2000" dirty="0">
                <a:solidFill>
                  <a:schemeClr val="tx1"/>
                </a:solidFill>
              </a:rPr>
              <a:t>такая серая</a:t>
            </a:r>
            <a:r>
              <a:rPr lang="ru-RU" sz="2000" b="1" dirty="0">
                <a:solidFill>
                  <a:schemeClr val="tx1"/>
                </a:solidFill>
              </a:rPr>
              <a:t> мышка из бумаги своими руками</a:t>
            </a:r>
            <a:r>
              <a:rPr lang="ru-RU" sz="2000" dirty="0">
                <a:solidFill>
                  <a:schemeClr val="tx1"/>
                </a:solidFill>
              </a:rPr>
              <a:t>?</a:t>
            </a:r>
            <a:endParaRPr lang="ru-RU" altLang="ru-RU" sz="2000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7" y="729476"/>
            <a:ext cx="8748464" cy="553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05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645028"/>
            <a:ext cx="36004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Тук-тук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ребята! 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здесь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экране!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ребята,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меня зовут  Кот в сапогах! Узнаете меня?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мою загадку: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Острые зубки,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Серые шубки,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Быстрые ножки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Убегают  от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кошки.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Ну, конечно же, ребята, это мышки!!! Сегодня, ребята, я вам расскажу об этих маленьких забавных зверьках!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764704"/>
            <a:ext cx="5171053" cy="57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6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8620" y="116631"/>
            <a:ext cx="5471492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Ребята, вы такие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умнички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посмотрите какие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мышки у нас получились.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Что было для вас самым интересным? Трудным? Легким ?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6" charset="0"/>
              </a:rPr>
              <a:t> </a:t>
            </a:r>
          </a:p>
          <a:p>
            <a:pPr eaLnBrk="1" hangingPunct="1">
              <a:buClrTx/>
              <a:buFontTx/>
              <a:buNone/>
            </a:pPr>
            <a:endParaRPr lang="ru-RU" altLang="ru-RU" sz="2000" dirty="0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6" charset="0"/>
              </a:rPr>
              <a:t>До новых встреч, ребята!</a:t>
            </a:r>
            <a:endParaRPr lang="ru-RU" altLang="ru-RU" sz="20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2802"/>
            <a:ext cx="5894209" cy="352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865" y="1052736"/>
            <a:ext cx="411169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05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-21028"/>
            <a:ext cx="7880580" cy="3890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48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Желаю творческих успехов!</a:t>
            </a:r>
            <a:endParaRPr lang="ru-RU" sz="4800" b="1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64904"/>
            <a:ext cx="5292080" cy="376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05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28"/>
            <a:ext cx="9144000" cy="4572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4550972"/>
            <a:ext cx="9144000" cy="230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6" charset="0"/>
              </a:rPr>
              <a:t>Мышь относится к семейству – грызуны. Живет во всех странах мира. Часто мыши селятся поближе к человеку. Мыши делятся на несколько видов: домовая, полевая и лесная. Все мыши быстро бегают и умеют прыгать. Главное оружие мыши – острые зубы. Мышки очень активны и прожорливы. Они кушают разные зернышки растений, семечки, орешки, мелких насекомых, листья, корни и стебли растений, ягоды. Домовые мыши едят то же, что и мы с вами – сыр, хлеб, мясо, сладкое.</a:t>
            </a:r>
            <a:endParaRPr lang="ru-RU" altLang="ru-RU" sz="2000" dirty="0">
              <a:solidFill>
                <a:srgbClr val="000000"/>
              </a:solidFill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941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28"/>
            <a:ext cx="4860032" cy="3334647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2232" y="3418485"/>
            <a:ext cx="4862263" cy="292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6" charset="0"/>
              </a:rPr>
              <a:t>Врагами мышей являются хищники – кошки, змеи, птицы. Много времени мышки проводят в норе, заботясь о своем потомстве. Также в норках они запасаются на зиму едой.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6" charset="0"/>
              </a:rPr>
              <a:t>Символом 2020 года является мышь. И мы сегодня с вами, ребята, сделаем мышь своими руками.</a:t>
            </a:r>
          </a:p>
          <a:p>
            <a:pPr eaLnBrk="1" hangingPunct="1">
              <a:buClrTx/>
              <a:buFontTx/>
              <a:buNone/>
            </a:pPr>
            <a:endParaRPr lang="ru-RU" altLang="ru-RU" sz="20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63015"/>
            <a:ext cx="4644008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37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43608" y="116632"/>
            <a:ext cx="676875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6" charset="0"/>
              </a:rPr>
              <a:t>Для создания мышки нам сегодня потребуются следующие материалы.</a:t>
            </a:r>
            <a:endParaRPr lang="ru-RU" altLang="ru-RU" sz="20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92088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42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43608" y="13252"/>
            <a:ext cx="676875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6" charset="0"/>
              </a:rPr>
              <a:t>Но сначала мы с вами, ребята повторим технику безопасности.</a:t>
            </a:r>
            <a:endParaRPr lang="ru-RU" altLang="ru-RU" sz="20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084103" y="778903"/>
            <a:ext cx="504056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ru-RU" altLang="ru-RU" sz="2000" dirty="0" smtClean="0">
                <a:solidFill>
                  <a:srgbClr val="4C1900"/>
                </a:solidFill>
                <a:latin typeface="Times New Roman" pitchFamily="16" charset="0"/>
              </a:rPr>
              <a:t>1. Пользуйтесь </a:t>
            </a:r>
            <a:r>
              <a:rPr lang="ru-RU" altLang="ru-RU" sz="2000" dirty="0">
                <a:solidFill>
                  <a:srgbClr val="4C1900"/>
                </a:solidFill>
                <a:latin typeface="Times New Roman" pitchFamily="16" charset="0"/>
              </a:rPr>
              <a:t>ножницами с закруглёнными концами.</a:t>
            </a:r>
          </a:p>
          <a:p>
            <a:pPr algn="just" eaLnBrk="1" hangingPunct="1">
              <a:buClrTx/>
              <a:buFontTx/>
              <a:buNone/>
            </a:pPr>
            <a:endParaRPr lang="ru-RU" altLang="ru-RU" sz="2000" dirty="0">
              <a:solidFill>
                <a:srgbClr val="4C1900"/>
              </a:solidFill>
              <a:latin typeface="Times New Roman" pitchFamily="16" charset="0"/>
            </a:endParaRPr>
          </a:p>
          <a:p>
            <a:pPr algn="just" eaLnBrk="1" hangingPunct="1">
              <a:buClrTx/>
              <a:buFontTx/>
              <a:buNone/>
            </a:pPr>
            <a:r>
              <a:rPr lang="ru-RU" altLang="ru-RU" sz="2000" dirty="0" smtClean="0">
                <a:solidFill>
                  <a:srgbClr val="4C1900"/>
                </a:solidFill>
                <a:latin typeface="Times New Roman" pitchFamily="16" charset="0"/>
              </a:rPr>
              <a:t>2. Храните </a:t>
            </a:r>
            <a:r>
              <a:rPr lang="ru-RU" altLang="ru-RU" sz="2000" dirty="0">
                <a:solidFill>
                  <a:srgbClr val="4C1900"/>
                </a:solidFill>
                <a:latin typeface="Times New Roman" pitchFamily="16" charset="0"/>
              </a:rPr>
              <a:t>ножницы в определенном месте, кладите их сомкнутыми острыми концами от себя. </a:t>
            </a:r>
          </a:p>
          <a:p>
            <a:pPr algn="just" eaLnBrk="1" hangingPunct="1">
              <a:buClrTx/>
              <a:buFontTx/>
              <a:buNone/>
            </a:pPr>
            <a:endParaRPr lang="ru-RU" altLang="ru-RU" sz="2000" dirty="0">
              <a:solidFill>
                <a:srgbClr val="4C1900"/>
              </a:solidFill>
              <a:latin typeface="Times New Roman" pitchFamily="16" charset="0"/>
            </a:endParaRPr>
          </a:p>
          <a:p>
            <a:pPr algn="just" eaLnBrk="1" hangingPunct="1">
              <a:buClrTx/>
              <a:buFontTx/>
              <a:buNone/>
            </a:pPr>
            <a:r>
              <a:rPr lang="ru-RU" altLang="ru-RU" sz="2000" dirty="0" smtClean="0">
                <a:solidFill>
                  <a:srgbClr val="4C1900"/>
                </a:solidFill>
                <a:latin typeface="Times New Roman" pitchFamily="16" charset="0"/>
              </a:rPr>
              <a:t>3. Передавать </a:t>
            </a:r>
            <a:r>
              <a:rPr lang="ru-RU" altLang="ru-RU" sz="2000" dirty="0">
                <a:solidFill>
                  <a:srgbClr val="4C1900"/>
                </a:solidFill>
                <a:latin typeface="Times New Roman" pitchFamily="16" charset="0"/>
              </a:rPr>
              <a:t>ножницы нужно кольцами вперед с сомкнутыми </a:t>
            </a:r>
            <a:r>
              <a:rPr lang="ru-RU" altLang="ru-RU" sz="2000" dirty="0" smtClean="0">
                <a:solidFill>
                  <a:srgbClr val="4C1900"/>
                </a:solidFill>
                <a:latin typeface="Times New Roman" pitchFamily="16" charset="0"/>
              </a:rPr>
              <a:t>лезвиями.</a:t>
            </a:r>
            <a:endParaRPr lang="ru-RU" altLang="ru-RU" sz="2000" dirty="0">
              <a:solidFill>
                <a:srgbClr val="4C1900"/>
              </a:solidFill>
              <a:latin typeface="Times New Roman" pitchFamily="16" charset="0"/>
            </a:endParaRPr>
          </a:p>
          <a:p>
            <a:pPr algn="just" eaLnBrk="1" hangingPunct="1">
              <a:buClrTx/>
              <a:buFontTx/>
              <a:buNone/>
            </a:pPr>
            <a:endParaRPr lang="ru-RU" altLang="ru-RU" sz="2000" dirty="0">
              <a:solidFill>
                <a:srgbClr val="4C1900"/>
              </a:solidFill>
              <a:latin typeface="Times New Roman" pitchFamily="16" charset="0"/>
            </a:endParaRPr>
          </a:p>
          <a:p>
            <a:pPr algn="just" eaLnBrk="1" hangingPunct="1">
              <a:buClrTx/>
              <a:buFontTx/>
              <a:buNone/>
            </a:pPr>
            <a:r>
              <a:rPr lang="ru-RU" altLang="ru-RU" sz="2000" dirty="0" smtClean="0">
                <a:solidFill>
                  <a:srgbClr val="4C1900"/>
                </a:solidFill>
                <a:latin typeface="Times New Roman" pitchFamily="16" charset="0"/>
              </a:rPr>
              <a:t>4. Нельзя </a:t>
            </a:r>
            <a:r>
              <a:rPr lang="ru-RU" altLang="ru-RU" sz="2000" dirty="0">
                <a:solidFill>
                  <a:srgbClr val="4C1900"/>
                </a:solidFill>
                <a:latin typeface="Times New Roman" pitchFamily="16" charset="0"/>
              </a:rPr>
              <a:t>резать на ходу.</a:t>
            </a:r>
          </a:p>
          <a:p>
            <a:pPr algn="just" eaLnBrk="1" hangingPunct="1">
              <a:buClrTx/>
              <a:buFontTx/>
              <a:buNone/>
            </a:pPr>
            <a:endParaRPr lang="ru-RU" altLang="ru-RU" sz="2000" dirty="0">
              <a:solidFill>
                <a:srgbClr val="4C1900"/>
              </a:solidFill>
              <a:latin typeface="Times New Roman" pitchFamily="16" charset="0"/>
            </a:endParaRPr>
          </a:p>
          <a:p>
            <a:pPr algn="just" eaLnBrk="1" hangingPunct="1">
              <a:buClrTx/>
              <a:buFontTx/>
              <a:buNone/>
            </a:pPr>
            <a:r>
              <a:rPr lang="ru-RU" altLang="ru-RU" sz="2000" dirty="0" smtClean="0">
                <a:solidFill>
                  <a:srgbClr val="4C1900"/>
                </a:solidFill>
                <a:latin typeface="Times New Roman" pitchFamily="16" charset="0"/>
              </a:rPr>
              <a:t>5. Не </a:t>
            </a:r>
            <a:r>
              <a:rPr lang="ru-RU" altLang="ru-RU" sz="2000" dirty="0">
                <a:solidFill>
                  <a:srgbClr val="4C1900"/>
                </a:solidFill>
                <a:latin typeface="Times New Roman" pitchFamily="16" charset="0"/>
              </a:rPr>
              <a:t>работайте тупыми </a:t>
            </a:r>
            <a:r>
              <a:rPr lang="ru-RU" altLang="ru-RU" sz="2000" dirty="0" smtClean="0">
                <a:solidFill>
                  <a:srgbClr val="4C1900"/>
                </a:solidFill>
                <a:latin typeface="Times New Roman" pitchFamily="16" charset="0"/>
              </a:rPr>
              <a:t>ножницами.</a:t>
            </a:r>
            <a:endParaRPr lang="ru-RU" altLang="ru-RU" sz="2000" dirty="0">
              <a:solidFill>
                <a:srgbClr val="4C1900"/>
              </a:solidFill>
              <a:latin typeface="Times New Roman" pitchFamily="16" charset="0"/>
            </a:endParaRPr>
          </a:p>
          <a:p>
            <a:pPr algn="just" eaLnBrk="1" hangingPunct="1">
              <a:buClrTx/>
              <a:buFontTx/>
              <a:buNone/>
            </a:pPr>
            <a:endParaRPr lang="ru-RU" altLang="ru-RU" sz="2000" dirty="0">
              <a:solidFill>
                <a:srgbClr val="4C1900"/>
              </a:solidFill>
              <a:latin typeface="Times New Roman" pitchFamily="16" charset="0"/>
            </a:endParaRPr>
          </a:p>
          <a:p>
            <a:pPr algn="just" eaLnBrk="1" hangingPunct="1">
              <a:buClrTx/>
              <a:buFontTx/>
              <a:buNone/>
            </a:pPr>
            <a:r>
              <a:rPr lang="ru-RU" altLang="ru-RU" sz="2000" dirty="0" smtClean="0">
                <a:solidFill>
                  <a:srgbClr val="4C1900"/>
                </a:solidFill>
                <a:latin typeface="Times New Roman" pitchFamily="16" charset="0"/>
              </a:rPr>
              <a:t>6. Не </a:t>
            </a:r>
            <a:r>
              <a:rPr lang="ru-RU" altLang="ru-RU" sz="2000" dirty="0">
                <a:solidFill>
                  <a:srgbClr val="4C1900"/>
                </a:solidFill>
                <a:latin typeface="Times New Roman" pitchFamily="16" charset="0"/>
              </a:rPr>
              <a:t>держите ножницы лезвием </a:t>
            </a:r>
            <a:r>
              <a:rPr lang="ru-RU" altLang="ru-RU" sz="2000" dirty="0" smtClean="0">
                <a:solidFill>
                  <a:srgbClr val="4C1900"/>
                </a:solidFill>
                <a:latin typeface="Times New Roman" pitchFamily="16" charset="0"/>
              </a:rPr>
              <a:t>вверх.</a:t>
            </a:r>
            <a:r>
              <a:rPr lang="ru-RU" altLang="ru-RU" sz="2600" dirty="0" smtClean="0">
                <a:solidFill>
                  <a:srgbClr val="4C1900"/>
                </a:solidFill>
                <a:latin typeface="Times New Roman" pitchFamily="16" charset="0"/>
              </a:rPr>
              <a:t> </a:t>
            </a:r>
            <a:endParaRPr lang="ru-RU" altLang="ru-RU" sz="2600" dirty="0">
              <a:solidFill>
                <a:srgbClr val="4C1900"/>
              </a:solidFill>
              <a:latin typeface="Times New Roman" pitchFamily="16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 sz="2600" dirty="0">
              <a:solidFill>
                <a:srgbClr val="4C1900"/>
              </a:solidFill>
              <a:latin typeface="Times New Roman" pitchFamily="1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885"/>
            <a:ext cx="45720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51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3252"/>
            <a:ext cx="9144000" cy="103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Основой </a:t>
            </a:r>
            <a:r>
              <a:rPr lang="ru-RU" sz="2000" dirty="0">
                <a:solidFill>
                  <a:schemeClr val="tx1"/>
                </a:solidFill>
              </a:rPr>
              <a:t>для нашей мышки 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будет полоска, которую вырезаем из серой </a:t>
            </a:r>
            <a:r>
              <a:rPr lang="ru-RU" sz="2000" dirty="0" smtClean="0">
                <a:solidFill>
                  <a:schemeClr val="tx1"/>
                </a:solidFill>
              </a:rPr>
              <a:t>бумаги (можно взять коричневую, оранжевую бумагу) . </a:t>
            </a:r>
            <a:r>
              <a:rPr lang="ru-RU" sz="2000" dirty="0">
                <a:solidFill>
                  <a:schemeClr val="tx1"/>
                </a:solidFill>
              </a:rPr>
              <a:t>Отрезаем от длинной стороны листа заготовку шириной около 8-9 см.</a:t>
            </a:r>
            <a:endParaRPr lang="ru-RU" altLang="ru-RU" sz="2000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1340768"/>
            <a:ext cx="7956376" cy="477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69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3252"/>
            <a:ext cx="9144000" cy="103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Затем </a:t>
            </a:r>
            <a:r>
              <a:rPr lang="ru-RU" sz="2000" dirty="0">
                <a:solidFill>
                  <a:schemeClr val="tx1"/>
                </a:solidFill>
              </a:rPr>
              <a:t>с узкого конца прямоугольника загибаем уголки следующим образом, после чего подклеиваем их.</a:t>
            </a:r>
            <a:endParaRPr lang="ru-RU" altLang="ru-RU" sz="2000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97372"/>
            <a:ext cx="7488832" cy="524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97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60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Получившийся </a:t>
            </a:r>
            <a:r>
              <a:rPr lang="ru-RU" sz="2000" dirty="0">
                <a:solidFill>
                  <a:schemeClr val="tx1"/>
                </a:solidFill>
              </a:rPr>
              <a:t>уголок загибаем в обратную сторону.</a:t>
            </a:r>
            <a:endParaRPr lang="ru-RU" altLang="ru-RU" sz="2000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712988"/>
            <a:ext cx="7848872" cy="541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704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Words>497</Words>
  <Application>Microsoft Office PowerPoint</Application>
  <PresentationFormat>Экран (4:3)</PresentationFormat>
  <Paragraphs>48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Аня</dc:creator>
  <cp:lastModifiedBy>Татьяна</cp:lastModifiedBy>
  <cp:revision>55</cp:revision>
  <dcterms:created xsi:type="dcterms:W3CDTF">2014-03-16T17:07:09Z</dcterms:created>
  <dcterms:modified xsi:type="dcterms:W3CDTF">2020-05-18T13:50:10Z</dcterms:modified>
</cp:coreProperties>
</file>