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F322817-0236-40F2-BFA1-D7D284C3CFF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69266DA-DA00-4D7B-BA34-46C4C6586A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Занятие по математике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600" dirty="0" smtClean="0"/>
              <a:t>МБДОУ ДЕТСКИЙ САД № 393, </a:t>
            </a:r>
            <a:r>
              <a:rPr lang="ru-RU" sz="1600" dirty="0" err="1" smtClean="0"/>
              <a:t>Шейко</a:t>
            </a:r>
            <a:r>
              <a:rPr lang="ru-RU" sz="1600" dirty="0" smtClean="0"/>
              <a:t> Н.В.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sz="3200" dirty="0" smtClean="0"/>
              <a:t>        </a:t>
            </a:r>
            <a:r>
              <a:rPr lang="ru-RU" sz="3200" dirty="0" smtClean="0"/>
              <a:t>ПОСЫЛКА </a:t>
            </a:r>
            <a:r>
              <a:rPr lang="ru-RU" sz="3200" dirty="0" smtClean="0"/>
              <a:t>ОТ </a:t>
            </a:r>
            <a:r>
              <a:rPr lang="ru-RU" sz="3200" dirty="0" smtClean="0"/>
              <a:t>ЗАЙЧИКА НЮШИ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534989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-Молодцы ребята, хорошо у вас получилось объяснить зайке, что еще растет на грядке!!!</a:t>
            </a:r>
          </a:p>
          <a:p>
            <a:pPr>
              <a:buFontTx/>
              <a:buChar char="-"/>
            </a:pPr>
            <a:r>
              <a:rPr lang="ru-RU" sz="2000" dirty="0" smtClean="0"/>
              <a:t>А следующий у нас конверт, номер 5, </a:t>
            </a:r>
            <a:r>
              <a:rPr lang="ru-RU" sz="2000" b="0" dirty="0" smtClean="0"/>
              <a:t>и какое интересно задание даст нам </a:t>
            </a:r>
            <a:r>
              <a:rPr lang="ru-RU" sz="2000" b="0" dirty="0" err="1" smtClean="0"/>
              <a:t>Нюша</a:t>
            </a:r>
            <a:r>
              <a:rPr lang="en-US" sz="2000" b="0" dirty="0" smtClean="0"/>
              <a:t>?</a:t>
            </a:r>
            <a:endParaRPr lang="ru-RU" sz="2000" b="0" dirty="0" smtClean="0"/>
          </a:p>
          <a:p>
            <a:pPr>
              <a:buFontTx/>
              <a:buChar char="-"/>
            </a:pPr>
            <a:r>
              <a:rPr lang="ru-RU" sz="2000" b="0" dirty="0" smtClean="0"/>
              <a:t>А задание вот какое, перед вами картинки, нужно составить их по порядку. </a:t>
            </a:r>
            <a:r>
              <a:rPr lang="en-US" sz="2000" b="0" dirty="0" smtClean="0"/>
              <a:t>(</a:t>
            </a:r>
            <a:r>
              <a:rPr lang="ru-RU" sz="2000" b="0" dirty="0" smtClean="0"/>
              <a:t>ответы детей).</a:t>
            </a:r>
          </a:p>
          <a:p>
            <a:pPr>
              <a:buFontTx/>
              <a:buChar char="-"/>
            </a:pPr>
            <a:r>
              <a:rPr lang="ru-RU" sz="2000" dirty="0" smtClean="0"/>
              <a:t>-</a:t>
            </a:r>
            <a:r>
              <a:rPr lang="ru-RU" dirty="0" smtClean="0"/>
              <a:t>Правильно ребята!!!</a:t>
            </a:r>
            <a:endParaRPr lang="ru-RU" sz="2000" dirty="0" smtClean="0"/>
          </a:p>
          <a:p>
            <a:endParaRPr lang="ru-RU" sz="1600" dirty="0"/>
          </a:p>
        </p:txBody>
      </p:sp>
      <p:pic>
        <p:nvPicPr>
          <p:cNvPr id="7" name="Содержимое 6" descr="Без названия.pn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929190" y="1785926"/>
            <a:ext cx="3000396" cy="300039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-</a:t>
            </a:r>
            <a:r>
              <a:rPr lang="ru-RU" sz="1600" dirty="0" smtClean="0"/>
              <a:t>В</a:t>
            </a:r>
            <a:r>
              <a:rPr lang="ru-RU" sz="1600" dirty="0" smtClean="0"/>
              <a:t>от ребята мы с вами дошли до последнего задания от </a:t>
            </a:r>
            <a:r>
              <a:rPr lang="ru-RU" sz="1600" dirty="0" err="1" smtClean="0"/>
              <a:t>Нюши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-Подскажите пожалуйста, перед вами картинка, на которой изображены зайцы и морковки, вопрос такой, хватит ли всем зайкам морковки</a:t>
            </a:r>
            <a:r>
              <a:rPr lang="en-US" sz="1600" dirty="0" smtClean="0"/>
              <a:t>? </a:t>
            </a:r>
            <a:r>
              <a:rPr lang="ru-RU" sz="1600" dirty="0" smtClean="0"/>
              <a:t>(ответы детей).</a:t>
            </a:r>
          </a:p>
          <a:p>
            <a:r>
              <a:rPr lang="ru-RU" sz="1600" dirty="0" smtClean="0"/>
              <a:t>-</a:t>
            </a:r>
            <a:r>
              <a:rPr lang="ru-RU" sz="1600" b="1" dirty="0" smtClean="0"/>
              <a:t>Правильно, вы очень внимательные и умные ребята.</a:t>
            </a:r>
          </a:p>
          <a:p>
            <a:r>
              <a:rPr lang="ru-RU" sz="1600" b="1" dirty="0" smtClean="0"/>
              <a:t>Все молодцы!!!!</a:t>
            </a:r>
          </a:p>
          <a:p>
            <a:r>
              <a:rPr lang="ru-RU" sz="1600" b="1" dirty="0" smtClean="0"/>
              <a:t>Выполнили все задания правильно.</a:t>
            </a:r>
          </a:p>
          <a:p>
            <a:endParaRPr lang="ru-RU" sz="1600" dirty="0"/>
          </a:p>
        </p:txBody>
      </p:sp>
      <p:pic>
        <p:nvPicPr>
          <p:cNvPr id="5" name="Содержимое 4" descr="images (1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285860"/>
            <a:ext cx="4071966" cy="36433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</a:t>
            </a:r>
            <a:r>
              <a:rPr lang="ru-RU" sz="4800" dirty="0" smtClean="0"/>
              <a:t>До свидания!!!</a:t>
            </a:r>
            <a:endParaRPr lang="ru-RU" sz="4800" dirty="0"/>
          </a:p>
        </p:txBody>
      </p:sp>
      <p:pic>
        <p:nvPicPr>
          <p:cNvPr id="4" name="Содержимое 3" descr="images (2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56781" y="1619250"/>
            <a:ext cx="2276475" cy="200977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Цель: </a:t>
            </a:r>
            <a:r>
              <a:rPr lang="ru-RU" sz="1800" b="1" dirty="0" smtClean="0"/>
              <a:t>упражнять в порядковом счете, закрепить знания о геометрических фигурах, о составе числа, закрепить умение сравнивать предметы (по ширине, высоте</a:t>
            </a:r>
            <a:r>
              <a:rPr lang="ru-RU" sz="1800" b="1" dirty="0" smtClean="0"/>
              <a:t>), вспомнить слева и справа, </a:t>
            </a:r>
            <a:r>
              <a:rPr lang="ru-RU" sz="1800" b="1" dirty="0" smtClean="0"/>
              <a:t>воспитывать интерес к знаниям по математике.</a:t>
            </a:r>
            <a:endParaRPr lang="ru-RU" sz="2400" b="1" dirty="0"/>
          </a:p>
        </p:txBody>
      </p:sp>
      <p:pic>
        <p:nvPicPr>
          <p:cNvPr id="4" name="Содержимое 3" descr="kartinki-detskie-dlya-sadika-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1106" y="530225"/>
            <a:ext cx="4187825" cy="41878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Материал: Коробка-посылка, конверты </a:t>
            </a:r>
            <a:r>
              <a:rPr lang="ru-RU" sz="1800" dirty="0" smtClean="0"/>
              <a:t>6шт</a:t>
            </a:r>
            <a:r>
              <a:rPr lang="ru-RU" sz="1800" dirty="0" smtClean="0"/>
              <a:t>, </a:t>
            </a:r>
            <a:r>
              <a:rPr lang="ru-RU" sz="1800" dirty="0" smtClean="0"/>
              <a:t>предметные картинки</a:t>
            </a:r>
            <a:r>
              <a:rPr lang="ru-RU" sz="1800" dirty="0" smtClean="0"/>
              <a:t>. Главная героиня- Зайка </a:t>
            </a:r>
            <a:r>
              <a:rPr lang="ru-RU" sz="1800" dirty="0" err="1" smtClean="0"/>
              <a:t>Нюша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-Здравствуйте ребята, сегодня почтальон принес нам посылку от </a:t>
            </a:r>
            <a:r>
              <a:rPr lang="ru-RU" dirty="0" err="1" smtClean="0"/>
              <a:t>зайчика-Нюши</a:t>
            </a:r>
            <a:r>
              <a:rPr lang="ru-RU" dirty="0" smtClean="0"/>
              <a:t>. </a:t>
            </a:r>
            <a:r>
              <a:rPr lang="ru-RU" dirty="0" smtClean="0"/>
              <a:t>Давайте посмотрим что внутри.</a:t>
            </a:r>
          </a:p>
          <a:p>
            <a:r>
              <a:rPr lang="ru-RU" dirty="0" smtClean="0"/>
              <a:t>- Ребята </a:t>
            </a:r>
            <a:r>
              <a:rPr lang="ru-RU" dirty="0" err="1" smtClean="0"/>
              <a:t>Нюша</a:t>
            </a:r>
            <a:r>
              <a:rPr lang="ru-RU" dirty="0" smtClean="0"/>
              <a:t> прислала </a:t>
            </a:r>
            <a:r>
              <a:rPr lang="ru-RU" dirty="0" smtClean="0"/>
              <a:t>нам посылку с заданиями.</a:t>
            </a:r>
          </a:p>
          <a:p>
            <a:endParaRPr lang="ru-RU" dirty="0"/>
          </a:p>
        </p:txBody>
      </p:sp>
      <p:pic>
        <p:nvPicPr>
          <p:cNvPr id="7" name="Содержимое 6" descr="images (8)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929191" y="1643050"/>
            <a:ext cx="2760660" cy="321471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400" dirty="0" smtClean="0"/>
              <a:t>Здесь 6 конвертов.</a:t>
            </a:r>
          </a:p>
          <a:p>
            <a:r>
              <a:rPr lang="ru-RU" sz="1400" dirty="0" smtClean="0"/>
              <a:t>Давайте будем открывать по одному, и узнаем что в них.</a:t>
            </a:r>
            <a:endParaRPr lang="ru-RU" sz="1400" dirty="0"/>
          </a:p>
        </p:txBody>
      </p:sp>
      <p:pic>
        <p:nvPicPr>
          <p:cNvPr id="7" name="Содержимое 6" descr="images (32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339850" y="2268537"/>
            <a:ext cx="2466975" cy="1847850"/>
          </a:xfrm>
        </p:spPr>
      </p:pic>
      <p:pic>
        <p:nvPicPr>
          <p:cNvPr id="8" name="Содержимое 7" descr="images (31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356225" y="2287587"/>
            <a:ext cx="2524125" cy="18097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357694"/>
            <a:ext cx="8183880" cy="1679456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Смотрите ребята </a:t>
            </a:r>
            <a:r>
              <a:rPr lang="ru-RU" sz="1800" dirty="0" err="1" smtClean="0">
                <a:solidFill>
                  <a:schemeClr val="tx1"/>
                </a:solidFill>
              </a:rPr>
              <a:t>Нюша</a:t>
            </a:r>
            <a:r>
              <a:rPr lang="ru-RU" sz="1800" dirty="0" smtClean="0">
                <a:solidFill>
                  <a:schemeClr val="tx1"/>
                </a:solidFill>
              </a:rPr>
              <a:t> прислала нам две нарисованные корзины, и просит чтобы мы ей помогли. Она не знает с какой корзинкой лучше пойти за морковкой в огород (ответы детей).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-Правильно с той, которая больше и шире, так как в нее поместиться больше морковок.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images (35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04975" y="1772444"/>
            <a:ext cx="1727994" cy="1727994"/>
          </a:xfrm>
        </p:spPr>
      </p:pic>
      <p:pic>
        <p:nvPicPr>
          <p:cNvPr id="6" name="Содержимое 5" descr="images (3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649912" y="1653381"/>
            <a:ext cx="2143125" cy="21431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643446"/>
            <a:ext cx="8186766" cy="1391594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-Ребята давайте откроем второй конверт и увидим, что же просит нас </a:t>
            </a:r>
            <a:r>
              <a:rPr lang="ru-RU" sz="1600" dirty="0" err="1" smtClean="0">
                <a:solidFill>
                  <a:schemeClr val="tx1"/>
                </a:solidFill>
              </a:rPr>
              <a:t>Нюша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-А ЗАЙЧИК –</a:t>
            </a:r>
            <a:r>
              <a:rPr lang="ru-RU" sz="1600" dirty="0" err="1" smtClean="0">
                <a:solidFill>
                  <a:schemeClr val="tx1"/>
                </a:solidFill>
              </a:rPr>
              <a:t>Нюша</a:t>
            </a:r>
            <a:r>
              <a:rPr lang="ru-RU" sz="1600" dirty="0" smtClean="0">
                <a:solidFill>
                  <a:schemeClr val="tx1"/>
                </a:solidFill>
              </a:rPr>
              <a:t> просит вас сосчитать морковки, слева и справа, и подумать , где больше и где меньше, их по количеству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r>
              <a:rPr lang="ru-RU" sz="1600" dirty="0" smtClean="0">
                <a:solidFill>
                  <a:schemeClr val="tx1"/>
                </a:solidFill>
              </a:rPr>
              <a:t>и где морковки больше по размеру (слева или справа) и где меньше.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7" name="Содержимое 6" descr="images (13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095363" y="1714488"/>
            <a:ext cx="2549537" cy="2549537"/>
          </a:xfrm>
        </p:spPr>
      </p:pic>
      <p:pic>
        <p:nvPicPr>
          <p:cNvPr id="8" name="Содержимое 7" descr="images (11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214942" y="1785926"/>
            <a:ext cx="2357439" cy="235743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-А вот и задание, сверху написаны примеры, нужно выбрать пример, где получается цифра </a:t>
            </a:r>
            <a:r>
              <a:rPr lang="ru-RU" sz="2800" dirty="0" smtClean="0">
                <a:solidFill>
                  <a:schemeClr val="tx1"/>
                </a:solidFill>
              </a:rPr>
              <a:t>6. </a:t>
            </a:r>
            <a:r>
              <a:rPr lang="ru-RU" sz="1600" b="0" dirty="0" smtClean="0">
                <a:solidFill>
                  <a:schemeClr val="tx1"/>
                </a:solidFill>
              </a:rPr>
              <a:t>(ответы детей). 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-Правильный </a:t>
            </a:r>
            <a:r>
              <a:rPr lang="ru-RU" sz="1600" b="0" smtClean="0">
                <a:solidFill>
                  <a:schemeClr val="tx1"/>
                </a:solidFill>
              </a:rPr>
              <a:t>ответ слева.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            </a:t>
            </a:r>
            <a:r>
              <a:rPr lang="ru-RU" sz="4800" dirty="0" smtClean="0"/>
              <a:t>4+2</a:t>
            </a:r>
            <a:endParaRPr lang="ru-RU" sz="48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             </a:t>
            </a:r>
            <a:r>
              <a:rPr lang="ru-RU" sz="4400" dirty="0" smtClean="0"/>
              <a:t>3+1</a:t>
            </a:r>
            <a:endParaRPr lang="ru-RU" sz="4400" dirty="0"/>
          </a:p>
        </p:txBody>
      </p:sp>
      <p:pic>
        <p:nvPicPr>
          <p:cNvPr id="9" name="Содержимое 8" descr="images (28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886286" y="1928802"/>
            <a:ext cx="2920539" cy="2187585"/>
          </a:xfrm>
        </p:spPr>
      </p:pic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- Милые </a:t>
            </a:r>
            <a:r>
              <a:rPr lang="ru-RU" dirty="0" err="1" smtClean="0"/>
              <a:t>детешки</a:t>
            </a:r>
            <a:r>
              <a:rPr lang="ru-RU" dirty="0" smtClean="0"/>
              <a:t> давайте откроем третий конверт и увидим следующее задание от нашего Зайчика </a:t>
            </a:r>
            <a:r>
              <a:rPr lang="ru-RU" dirty="0" err="1" smtClean="0"/>
              <a:t>Н</a:t>
            </a:r>
            <a:r>
              <a:rPr lang="ru-RU" dirty="0" err="1" smtClean="0"/>
              <a:t>юши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6893734" cy="1420802"/>
          </a:xfrm>
        </p:spPr>
        <p:txBody>
          <a:bodyPr>
            <a:normAutofit/>
          </a:bodyPr>
          <a:lstStyle/>
          <a:p>
            <a:r>
              <a:rPr lang="ru-RU" sz="1600" b="0" dirty="0" smtClean="0"/>
              <a:t>-Ребята подскажите пожалуйста, а какой же у нас следующий конверт</a:t>
            </a:r>
            <a:r>
              <a:rPr lang="en-US" sz="1600" b="0" dirty="0" smtClean="0"/>
              <a:t>?</a:t>
            </a:r>
            <a:r>
              <a:rPr lang="ru-RU" sz="1600" b="0" dirty="0" smtClean="0"/>
              <a:t> </a:t>
            </a:r>
            <a:r>
              <a:rPr lang="ru-RU" sz="1600" b="0" dirty="0" smtClean="0"/>
              <a:t>(ответы детей).</a:t>
            </a:r>
          </a:p>
          <a:p>
            <a:r>
              <a:rPr lang="ru-RU" sz="1600" b="0" dirty="0" smtClean="0"/>
              <a:t>-Правильно </a:t>
            </a:r>
            <a:r>
              <a:rPr lang="ru-RU" dirty="0" smtClean="0"/>
              <a:t>4</a:t>
            </a:r>
            <a:endParaRPr lang="ru-RU" sz="1600" b="0" dirty="0"/>
          </a:p>
        </p:txBody>
      </p:sp>
      <p:pic>
        <p:nvPicPr>
          <p:cNvPr id="9" name="Содержимое 8" descr="images (9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071670" y="2214554"/>
            <a:ext cx="4286280" cy="271464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28662" y="533400"/>
            <a:ext cx="7581922" cy="91440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Физкультминутка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tx1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Ребята наш зайка хочет пойти в огород, но не знает, что еще кроме моркови можно собрать на грядке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endParaRPr lang="ru-RU" sz="1600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4572000" y="1571612"/>
            <a:ext cx="3938647" cy="4082302"/>
          </a:xfrm>
        </p:spPr>
        <p:txBody>
          <a:bodyPr>
            <a:normAutofit/>
          </a:bodyPr>
          <a:lstStyle/>
          <a:p>
            <a:r>
              <a:rPr lang="ru-RU" dirty="0" smtClean="0"/>
              <a:t>В огород сейчас пойдем, овощей там наберем (дети шагают на месте).</a:t>
            </a:r>
          </a:p>
          <a:p>
            <a:r>
              <a:rPr lang="ru-RU" dirty="0" smtClean="0"/>
              <a:t>Раз, два, три, четыре, пять(хлопают в ладоши)</a:t>
            </a:r>
          </a:p>
          <a:p>
            <a:r>
              <a:rPr lang="ru-RU" dirty="0" smtClean="0"/>
              <a:t>Что мы будем собирать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Картошку, морковку(загибают пальцы)</a:t>
            </a:r>
          </a:p>
          <a:p>
            <a:r>
              <a:rPr lang="ru-RU" dirty="0" smtClean="0"/>
              <a:t>Репу и свеклу</a:t>
            </a:r>
          </a:p>
          <a:p>
            <a:r>
              <a:rPr lang="ru-RU" dirty="0" smtClean="0"/>
              <a:t>Помидоры, огурец. </a:t>
            </a:r>
          </a:p>
          <a:p>
            <a:r>
              <a:rPr lang="ru-RU" dirty="0" smtClean="0"/>
              <a:t>И капусту, наконец!</a:t>
            </a:r>
          </a:p>
          <a:p>
            <a:r>
              <a:rPr lang="ru-RU" dirty="0" smtClean="0"/>
              <a:t>В огороде мы старались-</a:t>
            </a:r>
          </a:p>
          <a:p>
            <a:r>
              <a:rPr lang="ru-RU" dirty="0" smtClean="0"/>
              <a:t>Низко к грядке нагибались (наклоняются).</a:t>
            </a:r>
          </a:p>
          <a:p>
            <a:r>
              <a:rPr lang="ru-RU" dirty="0" smtClean="0"/>
              <a:t>Весь собрали урожай (выпрямляются и , показывая перед собой, разводят руки в стороны).</a:t>
            </a:r>
          </a:p>
          <a:p>
            <a:r>
              <a:rPr lang="ru-RU" dirty="0" smtClean="0"/>
              <a:t>Вот он, видишь</a:t>
            </a:r>
            <a:r>
              <a:rPr lang="en-US" dirty="0" smtClean="0"/>
              <a:t>?</a:t>
            </a:r>
            <a:r>
              <a:rPr lang="ru-RU" dirty="0" smtClean="0"/>
              <a:t> Получай! (показывая перед собой, протягивают вперед ладони рук).</a:t>
            </a:r>
            <a:endParaRPr lang="ru-RU" dirty="0"/>
          </a:p>
        </p:txBody>
      </p:sp>
      <p:pic>
        <p:nvPicPr>
          <p:cNvPr id="10" name="Содержимое 9" descr="kartinki-detskie-dlya-sadika-26-650x57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1543699"/>
            <a:ext cx="3143272" cy="379488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147</TotalTime>
  <Words>427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Занятие по математике    МБДОУ ДЕТСКИЙ САД № 393, Шейко Н.В.</vt:lpstr>
      <vt:lpstr>Цель: упражнять в порядковом счете, закрепить знания о геометрических фигурах, о составе числа, закрепить умение сравнивать предметы (по ширине, высоте), вспомнить слева и справа, воспитывать интерес к знаниям по математике.</vt:lpstr>
      <vt:lpstr>Материал: Коробка-посылка, конверты 6шт, предметные картинки. Главная героиня- Зайка Нюша.</vt:lpstr>
      <vt:lpstr>Слайд 4</vt:lpstr>
      <vt:lpstr>Смотрите ребята Нюша прислала нам две нарисованные корзины, и просит чтобы мы ей помогли. Она не знает с какой корзинкой лучше пойти за морковкой в огород (ответы детей). -Правильно с той, которая больше и шире, так как в нее поместиться больше морковок.</vt:lpstr>
      <vt:lpstr>-Ребята давайте откроем второй конверт и увидим, что же просит нас Нюша. -А ЗАЙЧИК –Нюша просит вас сосчитать морковки, слева и справа, и подумать , где больше и где меньше, их по количеству?и где морковки больше по размеру (слева или справа) и где меньше.</vt:lpstr>
      <vt:lpstr>-А вот и задание, сверху написаны примеры, нужно выбрать пример, где получается цифра 6. (ответы детей).  -Правильный ответ слева.</vt:lpstr>
      <vt:lpstr>Слайд 8</vt:lpstr>
      <vt:lpstr>Физкультминутка -Ребята наш зайка хочет пойти в огород, но не знает, что еще кроме моркови можно собрать на грядке?</vt:lpstr>
      <vt:lpstr>Слайд 10</vt:lpstr>
      <vt:lpstr>Слайд 11</vt:lpstr>
      <vt:lpstr>           До свидания!!!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по математике    МБДОУ ДЕТСКИЙ САД № 393, Шейко Н.В.</dc:title>
  <dc:creator>Денис Ш</dc:creator>
  <cp:lastModifiedBy>Денис Ш</cp:lastModifiedBy>
  <cp:revision>32</cp:revision>
  <dcterms:created xsi:type="dcterms:W3CDTF">2020-05-15T09:44:07Z</dcterms:created>
  <dcterms:modified xsi:type="dcterms:W3CDTF">2020-05-15T15:52:36Z</dcterms:modified>
</cp:coreProperties>
</file>