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Default Extension="png" ContentType="image/png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331" y="-45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image" Target="../media/image8.gif"/><Relationship Id="rId5" Type="http://schemas.openxmlformats.org/officeDocument/2006/relationships/image" Target="../media/image12.jpeg"/><Relationship Id="rId4" Type="http://schemas.openxmlformats.org/officeDocument/2006/relationships/image" Target="../media/image11.gif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1.jpe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jpeg"/><Relationship Id="rId2" Type="http://schemas.openxmlformats.org/officeDocument/2006/relationships/image" Target="../media/image91.gif"/><Relationship Id="rId1" Type="http://schemas.openxmlformats.org/officeDocument/2006/relationships/image" Target="../media/image81.gif"/><Relationship Id="rId5" Type="http://schemas.openxmlformats.org/officeDocument/2006/relationships/image" Target="../media/image121.jpeg"/><Relationship Id="rId4" Type="http://schemas.openxmlformats.org/officeDocument/2006/relationships/image" Target="../media/image111.gi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6DA010-4F3E-4E2C-852F-DEEBB1AD4A96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3A76F50-245D-4BDF-A1F9-48CE18313234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effectLst>
          <a:glow rad="1397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pPr algn="ctr"/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Достаточная зрелость познавательных процессов </a:t>
          </a:r>
          <a:endParaRPr lang="ru-RU" sz="14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D99F9507-1F5B-4EFD-A53C-7E1E7F9FE313}" type="parTrans" cxnId="{6746D118-2292-49A4-8BB5-E23BE19465F8}">
      <dgm:prSet/>
      <dgm:spPr/>
      <dgm:t>
        <a:bodyPr/>
        <a:lstStyle/>
        <a:p>
          <a:endParaRPr lang="ru-RU"/>
        </a:p>
      </dgm:t>
    </dgm:pt>
    <dgm:pt modelId="{9C3C9679-4DFB-4E82-A20A-20FFB0FAE41D}" type="sibTrans" cxnId="{6746D118-2292-49A4-8BB5-E23BE19465F8}">
      <dgm:prSet/>
      <dgm:spPr/>
      <dgm:t>
        <a:bodyPr/>
        <a:lstStyle/>
        <a:p>
          <a:endParaRPr lang="ru-RU"/>
        </a:p>
      </dgm:t>
    </dgm:pt>
    <dgm:pt modelId="{655B869E-C7C6-4F26-B71A-D25C7DE48C0E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2000" u="none" dirty="0" smtClean="0">
              <a:latin typeface="Times New Roman" pitchFamily="18" charset="0"/>
              <a:cs typeface="Times New Roman" pitchFamily="18" charset="0"/>
            </a:rPr>
            <a:t>Речь </a:t>
          </a:r>
        </a:p>
      </dgm:t>
    </dgm:pt>
    <dgm:pt modelId="{D0E57294-8903-4E07-9D26-D76AE70C6A43}" type="parTrans" cxnId="{CFDF089B-1EF6-4A7D-8CE3-D7F0B0BCF16F}">
      <dgm:prSet/>
      <dgm:spPr/>
      <dgm:t>
        <a:bodyPr/>
        <a:lstStyle/>
        <a:p>
          <a:endParaRPr lang="ru-RU"/>
        </a:p>
      </dgm:t>
    </dgm:pt>
    <dgm:pt modelId="{7CF03E27-DA8C-497C-B837-AE361E624200}" type="sibTrans" cxnId="{CFDF089B-1EF6-4A7D-8CE3-D7F0B0BCF16F}">
      <dgm:prSet/>
      <dgm:spPr/>
      <dgm:t>
        <a:bodyPr/>
        <a:lstStyle/>
        <a:p>
          <a:endParaRPr lang="ru-RU"/>
        </a:p>
      </dgm:t>
    </dgm:pt>
    <dgm:pt modelId="{C86EF025-971E-40E6-8027-9B617C6AE346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2000" u="none" dirty="0" smtClean="0">
              <a:latin typeface="Times New Roman" pitchFamily="18" charset="0"/>
              <a:cs typeface="Times New Roman" pitchFamily="18" charset="0"/>
            </a:rPr>
            <a:t>Мышление</a:t>
          </a:r>
        </a:p>
      </dgm:t>
    </dgm:pt>
    <dgm:pt modelId="{A0552107-CA80-462C-818D-913CB630BBB8}" type="parTrans" cxnId="{6A651DCE-0E00-4ED8-9ACA-2940926A3DD1}">
      <dgm:prSet/>
      <dgm:spPr/>
      <dgm:t>
        <a:bodyPr/>
        <a:lstStyle/>
        <a:p>
          <a:endParaRPr lang="ru-RU"/>
        </a:p>
      </dgm:t>
    </dgm:pt>
    <dgm:pt modelId="{E4EE6F8F-B02D-486D-9962-730E7AEF307C}" type="sibTrans" cxnId="{6A651DCE-0E00-4ED8-9ACA-2940926A3DD1}">
      <dgm:prSet/>
      <dgm:spPr/>
      <dgm:t>
        <a:bodyPr/>
        <a:lstStyle/>
        <a:p>
          <a:endParaRPr lang="ru-RU"/>
        </a:p>
      </dgm:t>
    </dgm:pt>
    <dgm:pt modelId="{3CC9CC43-61B9-4A80-BCAE-D2E69B9938E7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endParaRPr lang="ru-RU" sz="2000" u="none" dirty="0" smtClean="0">
            <a:latin typeface="Times New Roman" pitchFamily="18" charset="0"/>
            <a:cs typeface="Times New Roman" pitchFamily="18" charset="0"/>
          </a:endParaRPr>
        </a:p>
        <a:p>
          <a:pPr algn="ctr"/>
          <a:endParaRPr lang="ru-RU" sz="2000" u="none" dirty="0" smtClean="0"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ru-RU" sz="2000" u="none" dirty="0" smtClean="0">
              <a:latin typeface="Times New Roman" pitchFamily="18" charset="0"/>
              <a:cs typeface="Times New Roman" pitchFamily="18" charset="0"/>
            </a:rPr>
            <a:t>Воображение</a:t>
          </a:r>
        </a:p>
        <a:p>
          <a:pPr algn="l"/>
          <a:endParaRPr lang="ru-RU" sz="1400" u="none" dirty="0" smtClean="0">
            <a:latin typeface="Times New Roman" pitchFamily="18" charset="0"/>
            <a:cs typeface="Times New Roman" pitchFamily="18" charset="0"/>
          </a:endParaRPr>
        </a:p>
        <a:p>
          <a:pPr algn="ctr"/>
          <a:endParaRPr lang="ru-RU" sz="2000" dirty="0" smtClean="0"/>
        </a:p>
      </dgm:t>
    </dgm:pt>
    <dgm:pt modelId="{9CBC54C7-5BF8-4C24-B119-6D008967FE71}" type="parTrans" cxnId="{A9991D2C-919D-4C9C-86C4-6A5768EBFFD0}">
      <dgm:prSet/>
      <dgm:spPr/>
      <dgm:t>
        <a:bodyPr/>
        <a:lstStyle/>
        <a:p>
          <a:endParaRPr lang="ru-RU"/>
        </a:p>
      </dgm:t>
    </dgm:pt>
    <dgm:pt modelId="{935E03BD-6714-45AA-8A42-46CF8CF0568B}" type="sibTrans" cxnId="{A9991D2C-919D-4C9C-86C4-6A5768EBFFD0}">
      <dgm:prSet/>
      <dgm:spPr/>
      <dgm:t>
        <a:bodyPr/>
        <a:lstStyle/>
        <a:p>
          <a:endParaRPr lang="ru-RU"/>
        </a:p>
      </dgm:t>
    </dgm:pt>
    <dgm:pt modelId="{A60386C8-B98E-4959-B667-01D0847F3962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2000" u="none" dirty="0" smtClean="0">
              <a:latin typeface="Times New Roman" pitchFamily="18" charset="0"/>
              <a:cs typeface="Times New Roman" pitchFamily="18" charset="0"/>
            </a:rPr>
            <a:t>Память</a:t>
          </a:r>
        </a:p>
      </dgm:t>
    </dgm:pt>
    <dgm:pt modelId="{E9D18FF4-1AE8-4F0E-B68C-DD597E932A56}" type="parTrans" cxnId="{E434069B-BB18-41D4-940D-892D61C610A7}">
      <dgm:prSet/>
      <dgm:spPr/>
      <dgm:t>
        <a:bodyPr/>
        <a:lstStyle/>
        <a:p>
          <a:endParaRPr lang="ru-RU"/>
        </a:p>
      </dgm:t>
    </dgm:pt>
    <dgm:pt modelId="{1A9E9C94-AB58-4F1C-8CE1-BFEAF5DA4AC5}" type="sibTrans" cxnId="{E434069B-BB18-41D4-940D-892D61C610A7}">
      <dgm:prSet/>
      <dgm:spPr/>
      <dgm:t>
        <a:bodyPr/>
        <a:lstStyle/>
        <a:p>
          <a:endParaRPr lang="ru-RU"/>
        </a:p>
      </dgm:t>
    </dgm:pt>
    <dgm:pt modelId="{631D9FBD-394A-4289-B7E5-F98A59590C4C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Восприятие</a:t>
          </a:r>
          <a:endParaRPr lang="ru-RU" sz="2000" u="none" dirty="0" smtClean="0">
            <a:latin typeface="Times New Roman" pitchFamily="18" charset="0"/>
            <a:cs typeface="Times New Roman" pitchFamily="18" charset="0"/>
          </a:endParaRPr>
        </a:p>
      </dgm:t>
    </dgm:pt>
    <dgm:pt modelId="{44EE5A1A-20FC-4AFD-A66E-45DBC59E8DF2}" type="sibTrans" cxnId="{98DFC9A6-6B21-4FD0-AB3A-D3B0628F317C}">
      <dgm:prSet/>
      <dgm:spPr/>
      <dgm:t>
        <a:bodyPr/>
        <a:lstStyle/>
        <a:p>
          <a:endParaRPr lang="ru-RU"/>
        </a:p>
      </dgm:t>
    </dgm:pt>
    <dgm:pt modelId="{B9AFA9EA-15F9-4650-8633-1FC82DDAE420}" type="parTrans" cxnId="{98DFC9A6-6B21-4FD0-AB3A-D3B0628F317C}">
      <dgm:prSet/>
      <dgm:spPr/>
      <dgm:t>
        <a:bodyPr/>
        <a:lstStyle/>
        <a:p>
          <a:endParaRPr lang="ru-RU"/>
        </a:p>
      </dgm:t>
    </dgm:pt>
    <dgm:pt modelId="{EE0DD139-C4B4-4B65-A4C6-DDF5C37C0F89}" type="pres">
      <dgm:prSet presAssocID="{D16DA010-4F3E-4E2C-852F-DEEBB1AD4A9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C733998-BA65-41F4-88CD-8999A921A02C}" type="pres">
      <dgm:prSet presAssocID="{03A76F50-245D-4BDF-A1F9-48CE18313234}" presName="centerShape" presStyleLbl="node0" presStyleIdx="0" presStyleCnt="1" custScaleX="122221" custScaleY="114006"/>
      <dgm:spPr/>
      <dgm:t>
        <a:bodyPr/>
        <a:lstStyle/>
        <a:p>
          <a:endParaRPr lang="ru-RU"/>
        </a:p>
      </dgm:t>
    </dgm:pt>
    <dgm:pt modelId="{5061555E-2A5F-4315-AF82-0983C5D98FDA}" type="pres">
      <dgm:prSet presAssocID="{B9AFA9EA-15F9-4650-8633-1FC82DDAE420}" presName="Name9" presStyleLbl="parChTrans1D2" presStyleIdx="0" presStyleCnt="5"/>
      <dgm:spPr/>
      <dgm:t>
        <a:bodyPr/>
        <a:lstStyle/>
        <a:p>
          <a:endParaRPr lang="ru-RU"/>
        </a:p>
      </dgm:t>
    </dgm:pt>
    <dgm:pt modelId="{1BE0923E-C67F-4540-890C-83EBE0231BA2}" type="pres">
      <dgm:prSet presAssocID="{B9AFA9EA-15F9-4650-8633-1FC82DDAE420}" presName="connTx" presStyleLbl="parChTrans1D2" presStyleIdx="0" presStyleCnt="5"/>
      <dgm:spPr/>
      <dgm:t>
        <a:bodyPr/>
        <a:lstStyle/>
        <a:p>
          <a:endParaRPr lang="ru-RU"/>
        </a:p>
      </dgm:t>
    </dgm:pt>
    <dgm:pt modelId="{85DEAB00-96E5-4BB9-8B1C-9C59EDB5BA79}" type="pres">
      <dgm:prSet presAssocID="{631D9FBD-394A-4289-B7E5-F98A59590C4C}" presName="node" presStyleLbl="node1" presStyleIdx="0" presStyleCnt="5" custScaleX="110939" custScaleY="70439" custRadScaleRad="95256" custRadScaleInc="-979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7752AE2B-82DB-4275-942A-68B681C395EC}" type="pres">
      <dgm:prSet presAssocID="{A0552107-CA80-462C-818D-913CB630BBB8}" presName="Name9" presStyleLbl="parChTrans1D2" presStyleIdx="1" presStyleCnt="5"/>
      <dgm:spPr/>
      <dgm:t>
        <a:bodyPr/>
        <a:lstStyle/>
        <a:p>
          <a:endParaRPr lang="ru-RU"/>
        </a:p>
      </dgm:t>
    </dgm:pt>
    <dgm:pt modelId="{063FC25D-4DB8-425F-BC6A-C07DEC26F4C9}" type="pres">
      <dgm:prSet presAssocID="{A0552107-CA80-462C-818D-913CB630BBB8}" presName="connTx" presStyleLbl="parChTrans1D2" presStyleIdx="1" presStyleCnt="5"/>
      <dgm:spPr/>
      <dgm:t>
        <a:bodyPr/>
        <a:lstStyle/>
        <a:p>
          <a:endParaRPr lang="ru-RU"/>
        </a:p>
      </dgm:t>
    </dgm:pt>
    <dgm:pt modelId="{968708AB-DB60-448E-8FE9-5007FA8C7F99}" type="pres">
      <dgm:prSet presAssocID="{C86EF025-971E-40E6-8027-9B617C6AE346}" presName="node" presStyleLbl="node1" presStyleIdx="1" presStyleCnt="5" custScaleX="111911" custScaleY="69259" custRadScaleRad="112528" custRadScaleInc="-2209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CD90A7C5-7115-4261-978F-4440369D44E2}" type="pres">
      <dgm:prSet presAssocID="{9CBC54C7-5BF8-4C24-B119-6D008967FE71}" presName="Name9" presStyleLbl="parChTrans1D2" presStyleIdx="2" presStyleCnt="5"/>
      <dgm:spPr/>
      <dgm:t>
        <a:bodyPr/>
        <a:lstStyle/>
        <a:p>
          <a:endParaRPr lang="ru-RU"/>
        </a:p>
      </dgm:t>
    </dgm:pt>
    <dgm:pt modelId="{1BDCC1A0-8332-4522-82BC-ADDF3BD07606}" type="pres">
      <dgm:prSet presAssocID="{9CBC54C7-5BF8-4C24-B119-6D008967FE71}" presName="connTx" presStyleLbl="parChTrans1D2" presStyleIdx="2" presStyleCnt="5"/>
      <dgm:spPr/>
      <dgm:t>
        <a:bodyPr/>
        <a:lstStyle/>
        <a:p>
          <a:endParaRPr lang="ru-RU"/>
        </a:p>
      </dgm:t>
    </dgm:pt>
    <dgm:pt modelId="{CE60E4D2-FDA8-4E33-90DB-FD531A1F6F8B}" type="pres">
      <dgm:prSet presAssocID="{3CC9CC43-61B9-4A80-BCAE-D2E69B9938E7}" presName="node" presStyleLbl="node1" presStyleIdx="2" presStyleCnt="5" custScaleX="114767" custScaleY="66950" custRadScaleRad="120720" custRadScaleInc="-29365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7C361AF8-E4C8-4E50-A5E2-99785976735B}" type="pres">
      <dgm:prSet presAssocID="{E9D18FF4-1AE8-4F0E-B68C-DD597E932A56}" presName="Name9" presStyleLbl="parChTrans1D2" presStyleIdx="3" presStyleCnt="5"/>
      <dgm:spPr/>
      <dgm:t>
        <a:bodyPr/>
        <a:lstStyle/>
        <a:p>
          <a:endParaRPr lang="ru-RU"/>
        </a:p>
      </dgm:t>
    </dgm:pt>
    <dgm:pt modelId="{A4C314E4-107D-4C9C-94F1-626DE9583A7D}" type="pres">
      <dgm:prSet presAssocID="{E9D18FF4-1AE8-4F0E-B68C-DD597E932A56}" presName="connTx" presStyleLbl="parChTrans1D2" presStyleIdx="3" presStyleCnt="5"/>
      <dgm:spPr/>
      <dgm:t>
        <a:bodyPr/>
        <a:lstStyle/>
        <a:p>
          <a:endParaRPr lang="ru-RU"/>
        </a:p>
      </dgm:t>
    </dgm:pt>
    <dgm:pt modelId="{5CB74640-33D9-4104-BA05-C89D728CE281}" type="pres">
      <dgm:prSet presAssocID="{A60386C8-B98E-4959-B667-01D0847F3962}" presName="node" presStyleLbl="node1" presStyleIdx="3" presStyleCnt="5" custScaleX="113134" custScaleY="68628" custRadScaleRad="123216" custRadScaleInc="32390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E85E4F68-B0A7-439C-B1B2-5BC973D47CBC}" type="pres">
      <dgm:prSet presAssocID="{D0E57294-8903-4E07-9D26-D76AE70C6A43}" presName="Name9" presStyleLbl="parChTrans1D2" presStyleIdx="4" presStyleCnt="5"/>
      <dgm:spPr/>
      <dgm:t>
        <a:bodyPr/>
        <a:lstStyle/>
        <a:p>
          <a:endParaRPr lang="ru-RU"/>
        </a:p>
      </dgm:t>
    </dgm:pt>
    <dgm:pt modelId="{87B06298-4F1B-4243-9656-4BED3A2516CA}" type="pres">
      <dgm:prSet presAssocID="{D0E57294-8903-4E07-9D26-D76AE70C6A43}" presName="connTx" presStyleLbl="parChTrans1D2" presStyleIdx="4" presStyleCnt="5"/>
      <dgm:spPr/>
      <dgm:t>
        <a:bodyPr/>
        <a:lstStyle/>
        <a:p>
          <a:endParaRPr lang="ru-RU"/>
        </a:p>
      </dgm:t>
    </dgm:pt>
    <dgm:pt modelId="{287AF88E-DDB9-4005-9684-C53B15408B24}" type="pres">
      <dgm:prSet presAssocID="{655B869E-C7C6-4F26-B71A-D25C7DE48C0E}" presName="node" presStyleLbl="node1" presStyleIdx="4" presStyleCnt="5" custScaleX="113613" custScaleY="68858" custRadScaleRad="109737" custRadScaleInc="-1617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E060936B-A2FD-4B21-BA63-D81EBD36A08E}" type="presOf" srcId="{E9D18FF4-1AE8-4F0E-B68C-DD597E932A56}" destId="{7C361AF8-E4C8-4E50-A5E2-99785976735B}" srcOrd="0" destOrd="0" presId="urn:microsoft.com/office/officeart/2005/8/layout/radial1"/>
    <dgm:cxn modelId="{E434069B-BB18-41D4-940D-892D61C610A7}" srcId="{03A76F50-245D-4BDF-A1F9-48CE18313234}" destId="{A60386C8-B98E-4959-B667-01D0847F3962}" srcOrd="3" destOrd="0" parTransId="{E9D18FF4-1AE8-4F0E-B68C-DD597E932A56}" sibTransId="{1A9E9C94-AB58-4F1C-8CE1-BFEAF5DA4AC5}"/>
    <dgm:cxn modelId="{BCDE9DF7-EE85-4BDF-940E-CD832DC24E99}" type="presOf" srcId="{C86EF025-971E-40E6-8027-9B617C6AE346}" destId="{968708AB-DB60-448E-8FE9-5007FA8C7F99}" srcOrd="0" destOrd="0" presId="urn:microsoft.com/office/officeart/2005/8/layout/radial1"/>
    <dgm:cxn modelId="{A32D287D-4774-464B-B66A-3A4795B2AFB8}" type="presOf" srcId="{03A76F50-245D-4BDF-A1F9-48CE18313234}" destId="{BC733998-BA65-41F4-88CD-8999A921A02C}" srcOrd="0" destOrd="0" presId="urn:microsoft.com/office/officeart/2005/8/layout/radial1"/>
    <dgm:cxn modelId="{7AB377A2-CD2C-4561-8091-FC472BC0D895}" type="presOf" srcId="{A60386C8-B98E-4959-B667-01D0847F3962}" destId="{5CB74640-33D9-4104-BA05-C89D728CE281}" srcOrd="0" destOrd="0" presId="urn:microsoft.com/office/officeart/2005/8/layout/radial1"/>
    <dgm:cxn modelId="{173029D3-9786-401A-8C05-37BF8C45E188}" type="presOf" srcId="{9CBC54C7-5BF8-4C24-B119-6D008967FE71}" destId="{1BDCC1A0-8332-4522-82BC-ADDF3BD07606}" srcOrd="1" destOrd="0" presId="urn:microsoft.com/office/officeart/2005/8/layout/radial1"/>
    <dgm:cxn modelId="{D4639E8E-8644-44ED-AAEB-08157FC6A6D7}" type="presOf" srcId="{A0552107-CA80-462C-818D-913CB630BBB8}" destId="{063FC25D-4DB8-425F-BC6A-C07DEC26F4C9}" srcOrd="1" destOrd="0" presId="urn:microsoft.com/office/officeart/2005/8/layout/radial1"/>
    <dgm:cxn modelId="{C45E1BC8-F746-41B1-870A-9C6AB0C62714}" type="presOf" srcId="{9CBC54C7-5BF8-4C24-B119-6D008967FE71}" destId="{CD90A7C5-7115-4261-978F-4440369D44E2}" srcOrd="0" destOrd="0" presId="urn:microsoft.com/office/officeart/2005/8/layout/radial1"/>
    <dgm:cxn modelId="{A9991D2C-919D-4C9C-86C4-6A5768EBFFD0}" srcId="{03A76F50-245D-4BDF-A1F9-48CE18313234}" destId="{3CC9CC43-61B9-4A80-BCAE-D2E69B9938E7}" srcOrd="2" destOrd="0" parTransId="{9CBC54C7-5BF8-4C24-B119-6D008967FE71}" sibTransId="{935E03BD-6714-45AA-8A42-46CF8CF0568B}"/>
    <dgm:cxn modelId="{98DFC9A6-6B21-4FD0-AB3A-D3B0628F317C}" srcId="{03A76F50-245D-4BDF-A1F9-48CE18313234}" destId="{631D9FBD-394A-4289-B7E5-F98A59590C4C}" srcOrd="0" destOrd="0" parTransId="{B9AFA9EA-15F9-4650-8633-1FC82DDAE420}" sibTransId="{44EE5A1A-20FC-4AFD-A66E-45DBC59E8DF2}"/>
    <dgm:cxn modelId="{C2CAF106-F420-40FD-A7D9-47FD89201CCA}" type="presOf" srcId="{E9D18FF4-1AE8-4F0E-B68C-DD597E932A56}" destId="{A4C314E4-107D-4C9C-94F1-626DE9583A7D}" srcOrd="1" destOrd="0" presId="urn:microsoft.com/office/officeart/2005/8/layout/radial1"/>
    <dgm:cxn modelId="{C6BDB0D5-AA2E-41A6-BA08-937A26EC64F9}" type="presOf" srcId="{631D9FBD-394A-4289-B7E5-F98A59590C4C}" destId="{85DEAB00-96E5-4BB9-8B1C-9C59EDB5BA79}" srcOrd="0" destOrd="0" presId="urn:microsoft.com/office/officeart/2005/8/layout/radial1"/>
    <dgm:cxn modelId="{7D6B419B-A25F-4CA7-8CD7-98F0D41119E0}" type="presOf" srcId="{655B869E-C7C6-4F26-B71A-D25C7DE48C0E}" destId="{287AF88E-DDB9-4005-9684-C53B15408B24}" srcOrd="0" destOrd="0" presId="urn:microsoft.com/office/officeart/2005/8/layout/radial1"/>
    <dgm:cxn modelId="{CFDF089B-1EF6-4A7D-8CE3-D7F0B0BCF16F}" srcId="{03A76F50-245D-4BDF-A1F9-48CE18313234}" destId="{655B869E-C7C6-4F26-B71A-D25C7DE48C0E}" srcOrd="4" destOrd="0" parTransId="{D0E57294-8903-4E07-9D26-D76AE70C6A43}" sibTransId="{7CF03E27-DA8C-497C-B837-AE361E624200}"/>
    <dgm:cxn modelId="{01B36172-2071-4E91-844E-0F6BBD9E31B2}" type="presOf" srcId="{D16DA010-4F3E-4E2C-852F-DEEBB1AD4A96}" destId="{EE0DD139-C4B4-4B65-A4C6-DDF5C37C0F89}" srcOrd="0" destOrd="0" presId="urn:microsoft.com/office/officeart/2005/8/layout/radial1"/>
    <dgm:cxn modelId="{944D6BED-7DF0-4556-A2F8-FC9FF5D5B1C6}" type="presOf" srcId="{D0E57294-8903-4E07-9D26-D76AE70C6A43}" destId="{E85E4F68-B0A7-439C-B1B2-5BC973D47CBC}" srcOrd="0" destOrd="0" presId="urn:microsoft.com/office/officeart/2005/8/layout/radial1"/>
    <dgm:cxn modelId="{6746D118-2292-49A4-8BB5-E23BE19465F8}" srcId="{D16DA010-4F3E-4E2C-852F-DEEBB1AD4A96}" destId="{03A76F50-245D-4BDF-A1F9-48CE18313234}" srcOrd="0" destOrd="0" parTransId="{D99F9507-1F5B-4EFD-A53C-7E1E7F9FE313}" sibTransId="{9C3C9679-4DFB-4E82-A20A-20FFB0FAE41D}"/>
    <dgm:cxn modelId="{F07EC23A-5423-4970-85B8-477B972CACEF}" type="presOf" srcId="{A0552107-CA80-462C-818D-913CB630BBB8}" destId="{7752AE2B-82DB-4275-942A-68B681C395EC}" srcOrd="0" destOrd="0" presId="urn:microsoft.com/office/officeart/2005/8/layout/radial1"/>
    <dgm:cxn modelId="{A8BB8BAB-0AB7-42AA-A438-365E08F0C0A9}" type="presOf" srcId="{B9AFA9EA-15F9-4650-8633-1FC82DDAE420}" destId="{1BE0923E-C67F-4540-890C-83EBE0231BA2}" srcOrd="1" destOrd="0" presId="urn:microsoft.com/office/officeart/2005/8/layout/radial1"/>
    <dgm:cxn modelId="{11094B4D-24A5-44E6-BA93-361F62EFBE03}" type="presOf" srcId="{B9AFA9EA-15F9-4650-8633-1FC82DDAE420}" destId="{5061555E-2A5F-4315-AF82-0983C5D98FDA}" srcOrd="0" destOrd="0" presId="urn:microsoft.com/office/officeart/2005/8/layout/radial1"/>
    <dgm:cxn modelId="{6DFEBE39-675A-4AD4-A376-7A359486699F}" type="presOf" srcId="{3CC9CC43-61B9-4A80-BCAE-D2E69B9938E7}" destId="{CE60E4D2-FDA8-4E33-90DB-FD531A1F6F8B}" srcOrd="0" destOrd="0" presId="urn:microsoft.com/office/officeart/2005/8/layout/radial1"/>
    <dgm:cxn modelId="{6A651DCE-0E00-4ED8-9ACA-2940926A3DD1}" srcId="{03A76F50-245D-4BDF-A1F9-48CE18313234}" destId="{C86EF025-971E-40E6-8027-9B617C6AE346}" srcOrd="1" destOrd="0" parTransId="{A0552107-CA80-462C-818D-913CB630BBB8}" sibTransId="{E4EE6F8F-B02D-486D-9962-730E7AEF307C}"/>
    <dgm:cxn modelId="{E53BF26E-76D6-484F-B182-9629CE892F30}" type="presOf" srcId="{D0E57294-8903-4E07-9D26-D76AE70C6A43}" destId="{87B06298-4F1B-4243-9656-4BED3A2516CA}" srcOrd="1" destOrd="0" presId="urn:microsoft.com/office/officeart/2005/8/layout/radial1"/>
    <dgm:cxn modelId="{E8BA15E1-1C36-4CF6-A74A-DEABDB8A8C2D}" type="presParOf" srcId="{EE0DD139-C4B4-4B65-A4C6-DDF5C37C0F89}" destId="{BC733998-BA65-41F4-88CD-8999A921A02C}" srcOrd="0" destOrd="0" presId="urn:microsoft.com/office/officeart/2005/8/layout/radial1"/>
    <dgm:cxn modelId="{B47CF9B7-A41B-4598-B76B-DD841807EB63}" type="presParOf" srcId="{EE0DD139-C4B4-4B65-A4C6-DDF5C37C0F89}" destId="{5061555E-2A5F-4315-AF82-0983C5D98FDA}" srcOrd="1" destOrd="0" presId="urn:microsoft.com/office/officeart/2005/8/layout/radial1"/>
    <dgm:cxn modelId="{F3F038E4-7DCA-4EB0-A028-C66E110F86AF}" type="presParOf" srcId="{5061555E-2A5F-4315-AF82-0983C5D98FDA}" destId="{1BE0923E-C67F-4540-890C-83EBE0231BA2}" srcOrd="0" destOrd="0" presId="urn:microsoft.com/office/officeart/2005/8/layout/radial1"/>
    <dgm:cxn modelId="{09622911-F1EF-42A6-AB30-EEB783D7CBB6}" type="presParOf" srcId="{EE0DD139-C4B4-4B65-A4C6-DDF5C37C0F89}" destId="{85DEAB00-96E5-4BB9-8B1C-9C59EDB5BA79}" srcOrd="2" destOrd="0" presId="urn:microsoft.com/office/officeart/2005/8/layout/radial1"/>
    <dgm:cxn modelId="{DEFBF1B6-0E01-4D19-9A46-A17706F85CC9}" type="presParOf" srcId="{EE0DD139-C4B4-4B65-A4C6-DDF5C37C0F89}" destId="{7752AE2B-82DB-4275-942A-68B681C395EC}" srcOrd="3" destOrd="0" presId="urn:microsoft.com/office/officeart/2005/8/layout/radial1"/>
    <dgm:cxn modelId="{AE17B749-6B17-4089-A1EA-29C48BE4C332}" type="presParOf" srcId="{7752AE2B-82DB-4275-942A-68B681C395EC}" destId="{063FC25D-4DB8-425F-BC6A-C07DEC26F4C9}" srcOrd="0" destOrd="0" presId="urn:microsoft.com/office/officeart/2005/8/layout/radial1"/>
    <dgm:cxn modelId="{B318B6DE-35DB-4EFA-8914-1B70BFCC84F6}" type="presParOf" srcId="{EE0DD139-C4B4-4B65-A4C6-DDF5C37C0F89}" destId="{968708AB-DB60-448E-8FE9-5007FA8C7F99}" srcOrd="4" destOrd="0" presId="urn:microsoft.com/office/officeart/2005/8/layout/radial1"/>
    <dgm:cxn modelId="{0D7E7166-8752-45F4-B3A5-AD72EC979D15}" type="presParOf" srcId="{EE0DD139-C4B4-4B65-A4C6-DDF5C37C0F89}" destId="{CD90A7C5-7115-4261-978F-4440369D44E2}" srcOrd="5" destOrd="0" presId="urn:microsoft.com/office/officeart/2005/8/layout/radial1"/>
    <dgm:cxn modelId="{F1CBAAB6-190D-4C08-BDDA-6CCC248F0142}" type="presParOf" srcId="{CD90A7C5-7115-4261-978F-4440369D44E2}" destId="{1BDCC1A0-8332-4522-82BC-ADDF3BD07606}" srcOrd="0" destOrd="0" presId="urn:microsoft.com/office/officeart/2005/8/layout/radial1"/>
    <dgm:cxn modelId="{1DBCD98C-075A-4A65-98A3-407F88491022}" type="presParOf" srcId="{EE0DD139-C4B4-4B65-A4C6-DDF5C37C0F89}" destId="{CE60E4D2-FDA8-4E33-90DB-FD531A1F6F8B}" srcOrd="6" destOrd="0" presId="urn:microsoft.com/office/officeart/2005/8/layout/radial1"/>
    <dgm:cxn modelId="{5DD3D2CC-879B-4CFF-9FCC-527FD2670DD6}" type="presParOf" srcId="{EE0DD139-C4B4-4B65-A4C6-DDF5C37C0F89}" destId="{7C361AF8-E4C8-4E50-A5E2-99785976735B}" srcOrd="7" destOrd="0" presId="urn:microsoft.com/office/officeart/2005/8/layout/radial1"/>
    <dgm:cxn modelId="{13660798-0B0D-4A56-BEE2-9AB94D60BFCD}" type="presParOf" srcId="{7C361AF8-E4C8-4E50-A5E2-99785976735B}" destId="{A4C314E4-107D-4C9C-94F1-626DE9583A7D}" srcOrd="0" destOrd="0" presId="urn:microsoft.com/office/officeart/2005/8/layout/radial1"/>
    <dgm:cxn modelId="{64DB0E90-CBEE-47E1-A8CE-CC378834B6A9}" type="presParOf" srcId="{EE0DD139-C4B4-4B65-A4C6-DDF5C37C0F89}" destId="{5CB74640-33D9-4104-BA05-C89D728CE281}" srcOrd="8" destOrd="0" presId="urn:microsoft.com/office/officeart/2005/8/layout/radial1"/>
    <dgm:cxn modelId="{4F1A5660-AD66-4546-9EF2-F3C74C719F49}" type="presParOf" srcId="{EE0DD139-C4B4-4B65-A4C6-DDF5C37C0F89}" destId="{E85E4F68-B0A7-439C-B1B2-5BC973D47CBC}" srcOrd="9" destOrd="0" presId="urn:microsoft.com/office/officeart/2005/8/layout/radial1"/>
    <dgm:cxn modelId="{35AD88E1-0CBF-44A5-B4CC-C111DD49D1DC}" type="presParOf" srcId="{E85E4F68-B0A7-439C-B1B2-5BC973D47CBC}" destId="{87B06298-4F1B-4243-9656-4BED3A2516CA}" srcOrd="0" destOrd="0" presId="urn:microsoft.com/office/officeart/2005/8/layout/radial1"/>
    <dgm:cxn modelId="{4594D157-3573-45EB-AAB6-D69487713F04}" type="presParOf" srcId="{EE0DD139-C4B4-4B65-A4C6-DDF5C37C0F89}" destId="{287AF88E-DDB9-4005-9684-C53B15408B24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8AA513-B461-473B-898B-5532E21F965D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753F31-6502-41EA-BD69-E9C1B672DFB5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u="none" dirty="0" smtClean="0">
              <a:latin typeface="Times New Roman" pitchFamily="18" charset="0"/>
              <a:cs typeface="Times New Roman" pitchFamily="18" charset="0"/>
            </a:rPr>
            <a:t>Интеллектуальная готовность к обучению в школе предполагает формирование у ребенка некоторых умений:</a:t>
          </a:r>
          <a:endParaRPr lang="ru-RU" u="none" dirty="0">
            <a:latin typeface="Times New Roman" pitchFamily="18" charset="0"/>
            <a:cs typeface="Times New Roman" pitchFamily="18" charset="0"/>
          </a:endParaRPr>
        </a:p>
      </dgm:t>
    </dgm:pt>
    <dgm:pt modelId="{01FB2BFB-F409-4963-80D8-F6853197E374}" type="parTrans" cxnId="{FF126D79-08CB-4427-A4E7-6532A0619706}">
      <dgm:prSet/>
      <dgm:spPr/>
      <dgm:t>
        <a:bodyPr/>
        <a:lstStyle/>
        <a:p>
          <a:endParaRPr lang="ru-RU"/>
        </a:p>
      </dgm:t>
    </dgm:pt>
    <dgm:pt modelId="{776176ED-0825-4BE7-B473-496278623688}" type="sibTrans" cxnId="{FF126D79-08CB-4427-A4E7-6532A0619706}">
      <dgm:prSet/>
      <dgm:spPr/>
      <dgm:t>
        <a:bodyPr/>
        <a:lstStyle/>
        <a:p>
          <a:endParaRPr lang="ru-RU"/>
        </a:p>
      </dgm:t>
    </dgm:pt>
    <dgm:pt modelId="{7C5145FA-E9C3-4FD8-8AD8-FD89D6792387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u="none" dirty="0" smtClean="0">
              <a:latin typeface="Times New Roman" pitchFamily="18" charset="0"/>
              <a:cs typeface="Times New Roman" pitchFamily="18" charset="0"/>
            </a:rPr>
            <a:t>выделять и ставить перед собой задачу</a:t>
          </a:r>
          <a:endParaRPr lang="ru-RU" sz="1600" u="none" dirty="0">
            <a:latin typeface="Times New Roman" pitchFamily="18" charset="0"/>
            <a:cs typeface="Times New Roman" pitchFamily="18" charset="0"/>
          </a:endParaRPr>
        </a:p>
      </dgm:t>
    </dgm:pt>
    <dgm:pt modelId="{56D21E4F-DCED-4FC9-A4CA-113EE38608BA}" type="parTrans" cxnId="{E1BA750B-384B-4EEE-82C7-DC4CB864BEDF}">
      <dgm:prSet>
        <dgm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FBF53D6D-503F-4465-983F-2F056DFD1238}" type="sibTrans" cxnId="{E1BA750B-384B-4EEE-82C7-DC4CB864BEDF}">
      <dgm:prSet/>
      <dgm:spPr/>
      <dgm:t>
        <a:bodyPr/>
        <a:lstStyle/>
        <a:p>
          <a:endParaRPr lang="ru-RU"/>
        </a:p>
      </dgm:t>
    </dgm:pt>
    <dgm:pt modelId="{01DF783B-8339-48FF-8D36-C0638310F3AB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u="none" dirty="0" smtClean="0">
              <a:latin typeface="Times New Roman" pitchFamily="18" charset="0"/>
              <a:cs typeface="Times New Roman" pitchFamily="18" charset="0"/>
            </a:rPr>
            <a:t>искать причины явлений</a:t>
          </a:r>
          <a:endParaRPr lang="ru-RU" sz="1600" u="none" dirty="0">
            <a:latin typeface="Times New Roman" pitchFamily="18" charset="0"/>
            <a:cs typeface="Times New Roman" pitchFamily="18" charset="0"/>
          </a:endParaRPr>
        </a:p>
      </dgm:t>
    </dgm:pt>
    <dgm:pt modelId="{4C6C2A81-C836-42DC-98C0-02EFD527B574}" type="parTrans" cxnId="{ABF02DE7-2F26-4B0F-BD9D-90C39E009B0B}">
      <dgm:prSet>
        <dgm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63D8C921-71C7-4F4E-B0AB-C0B70090F98F}" type="sibTrans" cxnId="{ABF02DE7-2F26-4B0F-BD9D-90C39E009B0B}">
      <dgm:prSet/>
      <dgm:spPr/>
      <dgm:t>
        <a:bodyPr/>
        <a:lstStyle/>
        <a:p>
          <a:endParaRPr lang="ru-RU"/>
        </a:p>
      </dgm:t>
    </dgm:pt>
    <dgm:pt modelId="{68A6B813-724E-43B1-82EB-39FD9FE15495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u="none" dirty="0" smtClean="0">
              <a:latin typeface="Times New Roman" pitchFamily="18" charset="0"/>
              <a:cs typeface="Times New Roman" pitchFamily="18" charset="0"/>
            </a:rPr>
            <a:t>уметь систематизировать и классифицировать признаки предметов</a:t>
          </a:r>
          <a:endParaRPr lang="ru-RU" sz="1600" u="none" dirty="0">
            <a:latin typeface="Times New Roman" pitchFamily="18" charset="0"/>
            <a:cs typeface="Times New Roman" pitchFamily="18" charset="0"/>
          </a:endParaRPr>
        </a:p>
      </dgm:t>
    </dgm:pt>
    <dgm:pt modelId="{CC5E5CCE-8DA0-4274-85A3-F96E064798C9}" type="parTrans" cxnId="{5EA4B0F1-9559-42C3-97D6-9B9DCE71E9AF}">
      <dgm:prSet>
        <dgm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0C25A0E4-38F1-4A98-A22E-611FBA205CA9}" type="sibTrans" cxnId="{5EA4B0F1-9559-42C3-97D6-9B9DCE71E9AF}">
      <dgm:prSet/>
      <dgm:spPr/>
      <dgm:t>
        <a:bodyPr/>
        <a:lstStyle/>
        <a:p>
          <a:endParaRPr lang="ru-RU"/>
        </a:p>
      </dgm:t>
    </dgm:pt>
    <dgm:pt modelId="{A1BBD5F7-1321-40D7-B226-EEB661CB2C9A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u="none" dirty="0" smtClean="0">
              <a:latin typeface="Times New Roman" pitchFamily="18" charset="0"/>
              <a:cs typeface="Times New Roman" pitchFamily="18" charset="0"/>
            </a:rPr>
            <a:t>выделять сходства и различия предметов, их новые свойства</a:t>
          </a:r>
          <a:endParaRPr lang="ru-RU" sz="1600" u="none" dirty="0">
            <a:latin typeface="Times New Roman" pitchFamily="18" charset="0"/>
            <a:cs typeface="Times New Roman" pitchFamily="18" charset="0"/>
          </a:endParaRPr>
        </a:p>
      </dgm:t>
    </dgm:pt>
    <dgm:pt modelId="{1372C49E-CC7F-47B4-ADAF-C4A2B7B11AF0}" type="parTrans" cxnId="{7CF8F377-334C-43BD-B1A8-56FD6F93795F}">
      <dgm:prSet>
        <dgm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76133496-3333-4969-9CC4-A2D958AF557A}" type="sibTrans" cxnId="{7CF8F377-334C-43BD-B1A8-56FD6F93795F}">
      <dgm:prSet/>
      <dgm:spPr/>
      <dgm:t>
        <a:bodyPr/>
        <a:lstStyle/>
        <a:p>
          <a:endParaRPr lang="ru-RU"/>
        </a:p>
      </dgm:t>
    </dgm:pt>
    <dgm:pt modelId="{89A1DBFF-D62B-4315-B053-7BC5A3111F5A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u="none" dirty="0" smtClean="0">
              <a:latin typeface="Times New Roman" pitchFamily="18" charset="0"/>
              <a:cs typeface="Times New Roman" pitchFamily="18" charset="0"/>
            </a:rPr>
            <a:t>умение воспринимать информацию</a:t>
          </a:r>
          <a:endParaRPr lang="ru-RU" sz="1800" u="none" dirty="0">
            <a:latin typeface="Times New Roman" pitchFamily="18" charset="0"/>
            <a:cs typeface="Times New Roman" pitchFamily="18" charset="0"/>
          </a:endParaRPr>
        </a:p>
      </dgm:t>
    </dgm:pt>
    <dgm:pt modelId="{918D769C-3890-4829-9EA7-BC189CED10DF}" type="sibTrans" cxnId="{FFBD6B0A-3E8C-4C91-BCAD-58DD9A2BC384}">
      <dgm:prSet/>
      <dgm:spPr/>
      <dgm:t>
        <a:bodyPr/>
        <a:lstStyle/>
        <a:p>
          <a:endParaRPr lang="ru-RU"/>
        </a:p>
      </dgm:t>
    </dgm:pt>
    <dgm:pt modelId="{D13F049B-6B09-4400-8A5A-21B07C8F869D}" type="parTrans" cxnId="{FFBD6B0A-3E8C-4C91-BCAD-58DD9A2BC384}">
      <dgm:prSet>
        <dgm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06EEAD90-57BF-4333-A05C-111CE14B06FE}" type="pres">
      <dgm:prSet presAssocID="{CF8AA513-B461-473B-898B-5532E21F965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E05032E-0699-4414-A8BE-475DFC47215B}" type="pres">
      <dgm:prSet presAssocID="{E4753F31-6502-41EA-BD69-E9C1B672DFB5}" presName="root" presStyleCnt="0"/>
      <dgm:spPr/>
    </dgm:pt>
    <dgm:pt modelId="{24A720F8-6151-4730-BE49-0C8EF688C6C5}" type="pres">
      <dgm:prSet presAssocID="{E4753F31-6502-41EA-BD69-E9C1B672DFB5}" presName="rootComposite" presStyleCnt="0"/>
      <dgm:spPr/>
    </dgm:pt>
    <dgm:pt modelId="{9BDB3979-301F-4B61-96C4-B1665808B11A}" type="pres">
      <dgm:prSet presAssocID="{E4753F31-6502-41EA-BD69-E9C1B672DFB5}" presName="rootText" presStyleLbl="node1" presStyleIdx="0" presStyleCnt="1" custScaleX="309422" custLinFactX="-64230" custLinFactNeighborX="-100000" custLinFactNeighborY="18802"/>
      <dgm:spPr/>
      <dgm:t>
        <a:bodyPr/>
        <a:lstStyle/>
        <a:p>
          <a:endParaRPr lang="ru-RU"/>
        </a:p>
      </dgm:t>
    </dgm:pt>
    <dgm:pt modelId="{3EB95DB7-B787-4BA4-90D3-DBE08400726C}" type="pres">
      <dgm:prSet presAssocID="{E4753F31-6502-41EA-BD69-E9C1B672DFB5}" presName="rootConnector" presStyleLbl="node1" presStyleIdx="0" presStyleCnt="1"/>
      <dgm:spPr/>
      <dgm:t>
        <a:bodyPr/>
        <a:lstStyle/>
        <a:p>
          <a:endParaRPr lang="ru-RU"/>
        </a:p>
      </dgm:t>
    </dgm:pt>
    <dgm:pt modelId="{3D91DAF7-AF98-4982-9361-ADAB3EC5B4FC}" type="pres">
      <dgm:prSet presAssocID="{E4753F31-6502-41EA-BD69-E9C1B672DFB5}" presName="childShape" presStyleCnt="0"/>
      <dgm:spPr/>
    </dgm:pt>
    <dgm:pt modelId="{06C12BDC-F47E-4ABE-8F83-C65E9FC30529}" type="pres">
      <dgm:prSet presAssocID="{D13F049B-6B09-4400-8A5A-21B07C8F869D}" presName="Name13" presStyleLbl="parChTrans1D2" presStyleIdx="0" presStyleCnt="5"/>
      <dgm:spPr/>
      <dgm:t>
        <a:bodyPr/>
        <a:lstStyle/>
        <a:p>
          <a:endParaRPr lang="ru-RU"/>
        </a:p>
      </dgm:t>
    </dgm:pt>
    <dgm:pt modelId="{06FB928A-F813-4444-9397-D363FEBA612B}" type="pres">
      <dgm:prSet presAssocID="{89A1DBFF-D62B-4315-B053-7BC5A3111F5A}" presName="childText" presStyleLbl="bgAcc1" presStyleIdx="0" presStyleCnt="5" custScaleX="361751" custLinFactX="-22151" custLinFactNeighborX="-100000" custLinFactNeighborY="106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F2B0E2-CCF6-48EF-B5D7-97E9DD289DBF}" type="pres">
      <dgm:prSet presAssocID="{56D21E4F-DCED-4FC9-A4CA-113EE38608BA}" presName="Name13" presStyleLbl="parChTrans1D2" presStyleIdx="1" presStyleCnt="5"/>
      <dgm:spPr/>
      <dgm:t>
        <a:bodyPr/>
        <a:lstStyle/>
        <a:p>
          <a:endParaRPr lang="ru-RU"/>
        </a:p>
      </dgm:t>
    </dgm:pt>
    <dgm:pt modelId="{DD06A86F-9BA1-4A73-A5B9-B4B668872CC4}" type="pres">
      <dgm:prSet presAssocID="{7C5145FA-E9C3-4FD8-8AD8-FD89D6792387}" presName="childText" presStyleLbl="bgAcc1" presStyleIdx="1" presStyleCnt="5" custScaleX="368815" custLinFactX="-27894" custLinFactNeighborX="-100000" custLinFactNeighborY="67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18A4B7-1475-4348-A810-957908E46BDC}" type="pres">
      <dgm:prSet presAssocID="{4C6C2A81-C836-42DC-98C0-02EFD527B574}" presName="Name13" presStyleLbl="parChTrans1D2" presStyleIdx="2" presStyleCnt="5"/>
      <dgm:spPr/>
      <dgm:t>
        <a:bodyPr/>
        <a:lstStyle/>
        <a:p>
          <a:endParaRPr lang="ru-RU"/>
        </a:p>
      </dgm:t>
    </dgm:pt>
    <dgm:pt modelId="{0C20DA59-215D-4EFC-9587-09475331B666}" type="pres">
      <dgm:prSet presAssocID="{01DF783B-8339-48FF-8D36-C0638310F3AB}" presName="childText" presStyleLbl="bgAcc1" presStyleIdx="2" presStyleCnt="5" custScaleX="363956" custLinFactX="-21945" custLinFactNeighborX="-100000" custLinFactNeighborY="55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4D9506-EB65-4181-84EB-EA21952F50DD}" type="pres">
      <dgm:prSet presAssocID="{CC5E5CCE-8DA0-4274-85A3-F96E064798C9}" presName="Name13" presStyleLbl="parChTrans1D2" presStyleIdx="3" presStyleCnt="5"/>
      <dgm:spPr/>
      <dgm:t>
        <a:bodyPr/>
        <a:lstStyle/>
        <a:p>
          <a:endParaRPr lang="ru-RU"/>
        </a:p>
      </dgm:t>
    </dgm:pt>
    <dgm:pt modelId="{A5B158ED-1855-4D3F-A389-15BD33D25599}" type="pres">
      <dgm:prSet presAssocID="{68A6B813-724E-43B1-82EB-39FD9FE15495}" presName="childText" presStyleLbl="bgAcc1" presStyleIdx="3" presStyleCnt="5" custScaleX="368791" custLinFactX="-21996" custLinFactNeighborX="-100000" custLinFactNeighborY="42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10E053-476C-4110-BC80-61E115B60EB0}" type="pres">
      <dgm:prSet presAssocID="{1372C49E-CC7F-47B4-ADAF-C4A2B7B11AF0}" presName="Name13" presStyleLbl="parChTrans1D2" presStyleIdx="4" presStyleCnt="5"/>
      <dgm:spPr/>
      <dgm:t>
        <a:bodyPr/>
        <a:lstStyle/>
        <a:p>
          <a:endParaRPr lang="ru-RU"/>
        </a:p>
      </dgm:t>
    </dgm:pt>
    <dgm:pt modelId="{AF39F3ED-A884-4F76-9AFC-51F175082F61}" type="pres">
      <dgm:prSet presAssocID="{A1BBD5F7-1321-40D7-B226-EEB661CB2C9A}" presName="childText" presStyleLbl="bgAcc1" presStyleIdx="4" presStyleCnt="5" custScaleX="373036" custLinFactX="-21945" custLinFactNeighborX="-100000" custLinFactNeighborY="30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0B4074-4F5A-4E09-92A2-DE62EE0AC73F}" type="presOf" srcId="{1372C49E-CC7F-47B4-ADAF-C4A2B7B11AF0}" destId="{7B10E053-476C-4110-BC80-61E115B60EB0}" srcOrd="0" destOrd="0" presId="urn:microsoft.com/office/officeart/2005/8/layout/hierarchy3"/>
    <dgm:cxn modelId="{DD1D1CB1-A9AC-4284-9D7E-0F42F7C1F441}" type="presOf" srcId="{4C6C2A81-C836-42DC-98C0-02EFD527B574}" destId="{D318A4B7-1475-4348-A810-957908E46BDC}" srcOrd="0" destOrd="0" presId="urn:microsoft.com/office/officeart/2005/8/layout/hierarchy3"/>
    <dgm:cxn modelId="{BF30519B-C82B-4A01-92C9-C76D6F7740B9}" type="presOf" srcId="{7C5145FA-E9C3-4FD8-8AD8-FD89D6792387}" destId="{DD06A86F-9BA1-4A73-A5B9-B4B668872CC4}" srcOrd="0" destOrd="0" presId="urn:microsoft.com/office/officeart/2005/8/layout/hierarchy3"/>
    <dgm:cxn modelId="{E1BA750B-384B-4EEE-82C7-DC4CB864BEDF}" srcId="{E4753F31-6502-41EA-BD69-E9C1B672DFB5}" destId="{7C5145FA-E9C3-4FD8-8AD8-FD89D6792387}" srcOrd="1" destOrd="0" parTransId="{56D21E4F-DCED-4FC9-A4CA-113EE38608BA}" sibTransId="{FBF53D6D-503F-4465-983F-2F056DFD1238}"/>
    <dgm:cxn modelId="{10DBFC13-ED0E-4C92-962A-4AE2014E7BF2}" type="presOf" srcId="{A1BBD5F7-1321-40D7-B226-EEB661CB2C9A}" destId="{AF39F3ED-A884-4F76-9AFC-51F175082F61}" srcOrd="0" destOrd="0" presId="urn:microsoft.com/office/officeart/2005/8/layout/hierarchy3"/>
    <dgm:cxn modelId="{5D8CABC7-233C-4BFB-B7DA-34DEF3B093E8}" type="presOf" srcId="{56D21E4F-DCED-4FC9-A4CA-113EE38608BA}" destId="{DEF2B0E2-CCF6-48EF-B5D7-97E9DD289DBF}" srcOrd="0" destOrd="0" presId="urn:microsoft.com/office/officeart/2005/8/layout/hierarchy3"/>
    <dgm:cxn modelId="{E6BD1AAF-8F37-4D26-A49B-63DDE4DC9025}" type="presOf" srcId="{CC5E5CCE-8DA0-4274-85A3-F96E064798C9}" destId="{FE4D9506-EB65-4181-84EB-EA21952F50DD}" srcOrd="0" destOrd="0" presId="urn:microsoft.com/office/officeart/2005/8/layout/hierarchy3"/>
    <dgm:cxn modelId="{3B090BEA-6947-4419-B85A-D795DE6E010A}" type="presOf" srcId="{E4753F31-6502-41EA-BD69-E9C1B672DFB5}" destId="{3EB95DB7-B787-4BA4-90D3-DBE08400726C}" srcOrd="1" destOrd="0" presId="urn:microsoft.com/office/officeart/2005/8/layout/hierarchy3"/>
    <dgm:cxn modelId="{7CF8F377-334C-43BD-B1A8-56FD6F93795F}" srcId="{E4753F31-6502-41EA-BD69-E9C1B672DFB5}" destId="{A1BBD5F7-1321-40D7-B226-EEB661CB2C9A}" srcOrd="4" destOrd="0" parTransId="{1372C49E-CC7F-47B4-ADAF-C4A2B7B11AF0}" sibTransId="{76133496-3333-4969-9CC4-A2D958AF557A}"/>
    <dgm:cxn modelId="{5EA4B0F1-9559-42C3-97D6-9B9DCE71E9AF}" srcId="{E4753F31-6502-41EA-BD69-E9C1B672DFB5}" destId="{68A6B813-724E-43B1-82EB-39FD9FE15495}" srcOrd="3" destOrd="0" parTransId="{CC5E5CCE-8DA0-4274-85A3-F96E064798C9}" sibTransId="{0C25A0E4-38F1-4A98-A22E-611FBA205CA9}"/>
    <dgm:cxn modelId="{848D2FBF-2655-49FB-933C-E814EBC1043E}" type="presOf" srcId="{CF8AA513-B461-473B-898B-5532E21F965D}" destId="{06EEAD90-57BF-4333-A05C-111CE14B06FE}" srcOrd="0" destOrd="0" presId="urn:microsoft.com/office/officeart/2005/8/layout/hierarchy3"/>
    <dgm:cxn modelId="{5C478E4C-2CF7-41A1-BBD8-5D6310CD00A7}" type="presOf" srcId="{D13F049B-6B09-4400-8A5A-21B07C8F869D}" destId="{06C12BDC-F47E-4ABE-8F83-C65E9FC30529}" srcOrd="0" destOrd="0" presId="urn:microsoft.com/office/officeart/2005/8/layout/hierarchy3"/>
    <dgm:cxn modelId="{5753E1DC-2490-4252-B58A-389EC14F7D48}" type="presOf" srcId="{89A1DBFF-D62B-4315-B053-7BC5A3111F5A}" destId="{06FB928A-F813-4444-9397-D363FEBA612B}" srcOrd="0" destOrd="0" presId="urn:microsoft.com/office/officeart/2005/8/layout/hierarchy3"/>
    <dgm:cxn modelId="{ABF02DE7-2F26-4B0F-BD9D-90C39E009B0B}" srcId="{E4753F31-6502-41EA-BD69-E9C1B672DFB5}" destId="{01DF783B-8339-48FF-8D36-C0638310F3AB}" srcOrd="2" destOrd="0" parTransId="{4C6C2A81-C836-42DC-98C0-02EFD527B574}" sibTransId="{63D8C921-71C7-4F4E-B0AB-C0B70090F98F}"/>
    <dgm:cxn modelId="{601C7CEC-C488-42CE-9E5F-71464B764DD3}" type="presOf" srcId="{01DF783B-8339-48FF-8D36-C0638310F3AB}" destId="{0C20DA59-215D-4EFC-9587-09475331B666}" srcOrd="0" destOrd="0" presId="urn:microsoft.com/office/officeart/2005/8/layout/hierarchy3"/>
    <dgm:cxn modelId="{FB24CF17-3227-4678-A90B-90EDC2B57EBE}" type="presOf" srcId="{E4753F31-6502-41EA-BD69-E9C1B672DFB5}" destId="{9BDB3979-301F-4B61-96C4-B1665808B11A}" srcOrd="0" destOrd="0" presId="urn:microsoft.com/office/officeart/2005/8/layout/hierarchy3"/>
    <dgm:cxn modelId="{CDC2F644-243E-478E-A33A-2F6407486D4F}" type="presOf" srcId="{68A6B813-724E-43B1-82EB-39FD9FE15495}" destId="{A5B158ED-1855-4D3F-A389-15BD33D25599}" srcOrd="0" destOrd="0" presId="urn:microsoft.com/office/officeart/2005/8/layout/hierarchy3"/>
    <dgm:cxn modelId="{FFBD6B0A-3E8C-4C91-BCAD-58DD9A2BC384}" srcId="{E4753F31-6502-41EA-BD69-E9C1B672DFB5}" destId="{89A1DBFF-D62B-4315-B053-7BC5A3111F5A}" srcOrd="0" destOrd="0" parTransId="{D13F049B-6B09-4400-8A5A-21B07C8F869D}" sibTransId="{918D769C-3890-4829-9EA7-BC189CED10DF}"/>
    <dgm:cxn modelId="{FF126D79-08CB-4427-A4E7-6532A0619706}" srcId="{CF8AA513-B461-473B-898B-5532E21F965D}" destId="{E4753F31-6502-41EA-BD69-E9C1B672DFB5}" srcOrd="0" destOrd="0" parTransId="{01FB2BFB-F409-4963-80D8-F6853197E374}" sibTransId="{776176ED-0825-4BE7-B473-496278623688}"/>
    <dgm:cxn modelId="{23DA63AC-4980-4736-9C9C-72C3111F88AF}" type="presParOf" srcId="{06EEAD90-57BF-4333-A05C-111CE14B06FE}" destId="{0E05032E-0699-4414-A8BE-475DFC47215B}" srcOrd="0" destOrd="0" presId="urn:microsoft.com/office/officeart/2005/8/layout/hierarchy3"/>
    <dgm:cxn modelId="{F566D531-6980-445C-BD54-FFEAA9835898}" type="presParOf" srcId="{0E05032E-0699-4414-A8BE-475DFC47215B}" destId="{24A720F8-6151-4730-BE49-0C8EF688C6C5}" srcOrd="0" destOrd="0" presId="urn:microsoft.com/office/officeart/2005/8/layout/hierarchy3"/>
    <dgm:cxn modelId="{100740DC-DA6F-4E95-AD19-D407487A63E6}" type="presParOf" srcId="{24A720F8-6151-4730-BE49-0C8EF688C6C5}" destId="{9BDB3979-301F-4B61-96C4-B1665808B11A}" srcOrd="0" destOrd="0" presId="urn:microsoft.com/office/officeart/2005/8/layout/hierarchy3"/>
    <dgm:cxn modelId="{FE2F75E1-77A2-46B3-A9F9-339F121CD0F5}" type="presParOf" srcId="{24A720F8-6151-4730-BE49-0C8EF688C6C5}" destId="{3EB95DB7-B787-4BA4-90D3-DBE08400726C}" srcOrd="1" destOrd="0" presId="urn:microsoft.com/office/officeart/2005/8/layout/hierarchy3"/>
    <dgm:cxn modelId="{4EC397A7-22B5-478A-9F07-AAE7766B1804}" type="presParOf" srcId="{0E05032E-0699-4414-A8BE-475DFC47215B}" destId="{3D91DAF7-AF98-4982-9361-ADAB3EC5B4FC}" srcOrd="1" destOrd="0" presId="urn:microsoft.com/office/officeart/2005/8/layout/hierarchy3"/>
    <dgm:cxn modelId="{2B53CC6E-47D7-45FC-901C-1C58E43BBEA7}" type="presParOf" srcId="{3D91DAF7-AF98-4982-9361-ADAB3EC5B4FC}" destId="{06C12BDC-F47E-4ABE-8F83-C65E9FC30529}" srcOrd="0" destOrd="0" presId="urn:microsoft.com/office/officeart/2005/8/layout/hierarchy3"/>
    <dgm:cxn modelId="{4CEADFF9-209E-49DB-BD72-356FD2EA92E2}" type="presParOf" srcId="{3D91DAF7-AF98-4982-9361-ADAB3EC5B4FC}" destId="{06FB928A-F813-4444-9397-D363FEBA612B}" srcOrd="1" destOrd="0" presId="urn:microsoft.com/office/officeart/2005/8/layout/hierarchy3"/>
    <dgm:cxn modelId="{ED65057D-EDCE-41F3-A5AE-1C3A8BBCCD7D}" type="presParOf" srcId="{3D91DAF7-AF98-4982-9361-ADAB3EC5B4FC}" destId="{DEF2B0E2-CCF6-48EF-B5D7-97E9DD289DBF}" srcOrd="2" destOrd="0" presId="urn:microsoft.com/office/officeart/2005/8/layout/hierarchy3"/>
    <dgm:cxn modelId="{DC49B5CC-B8A0-4769-9553-DE2138D8AB5E}" type="presParOf" srcId="{3D91DAF7-AF98-4982-9361-ADAB3EC5B4FC}" destId="{DD06A86F-9BA1-4A73-A5B9-B4B668872CC4}" srcOrd="3" destOrd="0" presId="urn:microsoft.com/office/officeart/2005/8/layout/hierarchy3"/>
    <dgm:cxn modelId="{8D80220A-58EA-412A-B1B9-EAE34B97DC84}" type="presParOf" srcId="{3D91DAF7-AF98-4982-9361-ADAB3EC5B4FC}" destId="{D318A4B7-1475-4348-A810-957908E46BDC}" srcOrd="4" destOrd="0" presId="urn:microsoft.com/office/officeart/2005/8/layout/hierarchy3"/>
    <dgm:cxn modelId="{F58B51F6-51D2-493C-9732-4F7F1AD5EBB1}" type="presParOf" srcId="{3D91DAF7-AF98-4982-9361-ADAB3EC5B4FC}" destId="{0C20DA59-215D-4EFC-9587-09475331B666}" srcOrd="5" destOrd="0" presId="urn:microsoft.com/office/officeart/2005/8/layout/hierarchy3"/>
    <dgm:cxn modelId="{0A406C25-AE11-46C3-A33B-B23E26709E69}" type="presParOf" srcId="{3D91DAF7-AF98-4982-9361-ADAB3EC5B4FC}" destId="{FE4D9506-EB65-4181-84EB-EA21952F50DD}" srcOrd="6" destOrd="0" presId="urn:microsoft.com/office/officeart/2005/8/layout/hierarchy3"/>
    <dgm:cxn modelId="{CDFE4E08-D2E4-41CE-9896-FB17B9FD0ED5}" type="presParOf" srcId="{3D91DAF7-AF98-4982-9361-ADAB3EC5B4FC}" destId="{A5B158ED-1855-4D3F-A389-15BD33D25599}" srcOrd="7" destOrd="0" presId="urn:microsoft.com/office/officeart/2005/8/layout/hierarchy3"/>
    <dgm:cxn modelId="{A3AC0922-BE54-4595-8CE8-43A99A0E5B37}" type="presParOf" srcId="{3D91DAF7-AF98-4982-9361-ADAB3EC5B4FC}" destId="{7B10E053-476C-4110-BC80-61E115B60EB0}" srcOrd="8" destOrd="0" presId="urn:microsoft.com/office/officeart/2005/8/layout/hierarchy3"/>
    <dgm:cxn modelId="{14F3A8BA-F3BD-4942-9B80-094A988BE481}" type="presParOf" srcId="{3D91DAF7-AF98-4982-9361-ADAB3EC5B4FC}" destId="{AF39F3ED-A884-4F76-9AFC-51F175082F61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79C90D-6E1F-42F1-B738-E7386A74E5B9}" type="doc">
      <dgm:prSet loTypeId="urn:microsoft.com/office/officeart/2005/8/layout/vList4#1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8CB5FA1B-8AB7-40D6-A166-DCFA2F34DE87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b="0" u="none" dirty="0" smtClean="0">
              <a:latin typeface="Times New Roman" pitchFamily="18" charset="0"/>
              <a:cs typeface="Times New Roman" pitchFamily="18" charset="0"/>
            </a:rPr>
            <a:t>Умение следовать эталону</a:t>
          </a:r>
          <a:endParaRPr lang="ru-RU" sz="2000" b="0" u="none" dirty="0">
            <a:latin typeface="Times New Roman" pitchFamily="18" charset="0"/>
            <a:cs typeface="Times New Roman" pitchFamily="18" charset="0"/>
          </a:endParaRPr>
        </a:p>
      </dgm:t>
    </dgm:pt>
    <dgm:pt modelId="{35876662-EDE5-470D-9E24-4C8F8F44B2F7}" type="parTrans" cxnId="{54222327-6E5D-4003-8D26-17A8804FB2E1}">
      <dgm:prSet/>
      <dgm:spPr/>
      <dgm:t>
        <a:bodyPr/>
        <a:lstStyle/>
        <a:p>
          <a:endParaRPr lang="ru-RU"/>
        </a:p>
      </dgm:t>
    </dgm:pt>
    <dgm:pt modelId="{515DE120-1131-4CBD-9AF3-4E9002B12FA0}" type="sibTrans" cxnId="{54222327-6E5D-4003-8D26-17A8804FB2E1}">
      <dgm:prSet/>
      <dgm:spPr/>
      <dgm:t>
        <a:bodyPr/>
        <a:lstStyle/>
        <a:p>
          <a:endParaRPr lang="ru-RU"/>
        </a:p>
      </dgm:t>
    </dgm:pt>
    <dgm:pt modelId="{E84CEC9C-3BA0-41C6-94E4-F7AAF50A411D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u="none" dirty="0" smtClean="0">
              <a:latin typeface="Times New Roman" pitchFamily="18" charset="0"/>
              <a:cs typeface="Times New Roman" pitchFamily="18" charset="0"/>
            </a:rPr>
            <a:t>обеспечивает способность будущего школьника не путать при написании похожие буквы и цифры; </a:t>
          </a:r>
          <a:endParaRPr lang="ru-RU" sz="1600" u="none" dirty="0">
            <a:latin typeface="Times New Roman" pitchFamily="18" charset="0"/>
            <a:cs typeface="Times New Roman" pitchFamily="18" charset="0"/>
          </a:endParaRPr>
        </a:p>
      </dgm:t>
    </dgm:pt>
    <dgm:pt modelId="{48A44C49-C45A-4604-B6C5-06A9B90317BF}" type="parTrans" cxnId="{A2B6C4CD-BB09-467F-B2DD-A2C1E113309E}">
      <dgm:prSet/>
      <dgm:spPr/>
      <dgm:t>
        <a:bodyPr/>
        <a:lstStyle/>
        <a:p>
          <a:endParaRPr lang="ru-RU"/>
        </a:p>
      </dgm:t>
    </dgm:pt>
    <dgm:pt modelId="{CA320111-8EDA-434E-880B-C9D1853346C4}" type="sibTrans" cxnId="{A2B6C4CD-BB09-467F-B2DD-A2C1E113309E}">
      <dgm:prSet/>
      <dgm:spPr/>
      <dgm:t>
        <a:bodyPr/>
        <a:lstStyle/>
        <a:p>
          <a:endParaRPr lang="ru-RU"/>
        </a:p>
      </dgm:t>
    </dgm:pt>
    <dgm:pt modelId="{11F83297-6134-4903-AC07-D5C56B149F66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u="none" dirty="0" smtClean="0">
              <a:latin typeface="Times New Roman" pitchFamily="18" charset="0"/>
              <a:cs typeface="Times New Roman" pitchFamily="18" charset="0"/>
            </a:rPr>
            <a:t>различать геометрические фигуры независимо от их положения в пространстве.</a:t>
          </a:r>
          <a:endParaRPr lang="ru-RU" sz="1600" u="none" dirty="0">
            <a:latin typeface="Times New Roman" pitchFamily="18" charset="0"/>
            <a:cs typeface="Times New Roman" pitchFamily="18" charset="0"/>
          </a:endParaRPr>
        </a:p>
      </dgm:t>
    </dgm:pt>
    <dgm:pt modelId="{B6CC2820-FB57-440A-9A5C-E186D4CB9815}" type="parTrans" cxnId="{15B31D8A-0F4D-4E27-B864-E43B1FBA47FC}">
      <dgm:prSet/>
      <dgm:spPr/>
      <dgm:t>
        <a:bodyPr/>
        <a:lstStyle/>
        <a:p>
          <a:endParaRPr lang="ru-RU"/>
        </a:p>
      </dgm:t>
    </dgm:pt>
    <dgm:pt modelId="{6E7B5A43-E6EF-4987-95DA-B3826753C7B6}" type="sibTrans" cxnId="{15B31D8A-0F4D-4E27-B864-E43B1FBA47FC}">
      <dgm:prSet/>
      <dgm:spPr/>
      <dgm:t>
        <a:bodyPr/>
        <a:lstStyle/>
        <a:p>
          <a:endParaRPr lang="ru-RU"/>
        </a:p>
      </dgm:t>
    </dgm:pt>
    <dgm:pt modelId="{E4B7BC2F-27A0-4C3E-9300-CB2142318C9A}">
      <dgm:prSet phldrT="[Текст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b="0" u="none" dirty="0" smtClean="0">
              <a:latin typeface="Times New Roman" pitchFamily="18" charset="0"/>
              <a:cs typeface="Times New Roman" pitchFamily="18" charset="0"/>
            </a:rPr>
            <a:t>Умение ориентироваться в пространстве </a:t>
          </a:r>
          <a:endParaRPr lang="ru-RU" sz="2000" b="0" u="none" dirty="0">
            <a:latin typeface="Times New Roman" pitchFamily="18" charset="0"/>
            <a:cs typeface="Times New Roman" pitchFamily="18" charset="0"/>
          </a:endParaRPr>
        </a:p>
      </dgm:t>
    </dgm:pt>
    <dgm:pt modelId="{302AA134-EBDF-4830-958C-4A4C3CE8A901}" type="parTrans" cxnId="{F313771B-1BCD-41B5-8253-98955FADE6D9}">
      <dgm:prSet/>
      <dgm:spPr/>
      <dgm:t>
        <a:bodyPr/>
        <a:lstStyle/>
        <a:p>
          <a:endParaRPr lang="ru-RU"/>
        </a:p>
      </dgm:t>
    </dgm:pt>
    <dgm:pt modelId="{C753BD43-8DB1-4CCC-BE30-196DC4CCFA7F}" type="sibTrans" cxnId="{F313771B-1BCD-41B5-8253-98955FADE6D9}">
      <dgm:prSet/>
      <dgm:spPr/>
      <dgm:t>
        <a:bodyPr/>
        <a:lstStyle/>
        <a:p>
          <a:endParaRPr lang="ru-RU"/>
        </a:p>
      </dgm:t>
    </dgm:pt>
    <dgm:pt modelId="{4F2BE9AC-7B60-4EA6-A957-856638F29434}">
      <dgm:prSet phldrT="[Текст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i="0" u="none" dirty="0" smtClean="0">
              <a:latin typeface="Times New Roman" pitchFamily="18" charset="0"/>
              <a:cs typeface="Times New Roman" pitchFamily="18" charset="0"/>
            </a:rPr>
            <a:t>ребенок может легко рассчитать в тетради, хватит ли ему места на строке для написания текста,</a:t>
          </a:r>
          <a:endParaRPr lang="ru-RU" sz="1600" i="0" u="none" dirty="0">
            <a:latin typeface="Times New Roman" pitchFamily="18" charset="0"/>
            <a:cs typeface="Times New Roman" pitchFamily="18" charset="0"/>
          </a:endParaRPr>
        </a:p>
      </dgm:t>
    </dgm:pt>
    <dgm:pt modelId="{CCDBDD17-AB66-457B-9EAE-876EA0EF2A37}" type="parTrans" cxnId="{5827C28C-BA5D-448E-9CDF-80781A3E5C63}">
      <dgm:prSet/>
      <dgm:spPr/>
      <dgm:t>
        <a:bodyPr/>
        <a:lstStyle/>
        <a:p>
          <a:endParaRPr lang="ru-RU"/>
        </a:p>
      </dgm:t>
    </dgm:pt>
    <dgm:pt modelId="{86E5EB6A-6A0F-47C6-8113-BCA2186605C4}" type="sibTrans" cxnId="{5827C28C-BA5D-448E-9CDF-80781A3E5C63}">
      <dgm:prSet/>
      <dgm:spPr/>
      <dgm:t>
        <a:bodyPr/>
        <a:lstStyle/>
        <a:p>
          <a:endParaRPr lang="ru-RU"/>
        </a:p>
      </dgm:t>
    </dgm:pt>
    <dgm:pt modelId="{08F5E2F9-0D53-4A40-BCAE-E7B94745A2A6}">
      <dgm:prSet phldrT="[Текст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u="none" dirty="0" smtClean="0">
              <a:latin typeface="Times New Roman" pitchFamily="18" charset="0"/>
              <a:cs typeface="Times New Roman" pitchFamily="18" charset="0"/>
            </a:rPr>
            <a:t>сколько строчек надо отсчитать от края страницы.</a:t>
          </a:r>
          <a:endParaRPr lang="ru-RU" sz="1700" dirty="0"/>
        </a:p>
      </dgm:t>
    </dgm:pt>
    <dgm:pt modelId="{BC471CB5-701D-44F9-8D4E-B7F76A1E33FF}" type="parTrans" cxnId="{B15E9E85-E447-46FA-9D24-945F8AFCEF72}">
      <dgm:prSet/>
      <dgm:spPr/>
      <dgm:t>
        <a:bodyPr/>
        <a:lstStyle/>
        <a:p>
          <a:endParaRPr lang="ru-RU"/>
        </a:p>
      </dgm:t>
    </dgm:pt>
    <dgm:pt modelId="{B40BFEC5-85AC-4CDA-A8CC-1AFC51CE11CC}" type="sibTrans" cxnId="{B15E9E85-E447-46FA-9D24-945F8AFCEF72}">
      <dgm:prSet/>
      <dgm:spPr/>
      <dgm:t>
        <a:bodyPr/>
        <a:lstStyle/>
        <a:p>
          <a:endParaRPr lang="ru-RU"/>
        </a:p>
      </dgm:t>
    </dgm:pt>
    <dgm:pt modelId="{7AE6CB4D-BA1A-47ED-A67C-BA93B505DD3E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b="0" u="none" dirty="0" smtClean="0">
              <a:latin typeface="Times New Roman" pitchFamily="18" charset="0"/>
              <a:cs typeface="Times New Roman" pitchFamily="18" charset="0"/>
            </a:rPr>
            <a:t>Развитость фонематического слуха</a:t>
          </a:r>
          <a:endParaRPr lang="ru-RU" sz="2000" b="0" u="none" dirty="0">
            <a:latin typeface="Times New Roman" pitchFamily="18" charset="0"/>
            <a:cs typeface="Times New Roman" pitchFamily="18" charset="0"/>
          </a:endParaRPr>
        </a:p>
      </dgm:t>
    </dgm:pt>
    <dgm:pt modelId="{E4131A17-0181-4438-B7FB-C2E2D63062F7}" type="parTrans" cxnId="{14011FF3-4547-4EAE-9024-4F9B6065E20B}">
      <dgm:prSet/>
      <dgm:spPr/>
      <dgm:t>
        <a:bodyPr/>
        <a:lstStyle/>
        <a:p>
          <a:endParaRPr lang="ru-RU"/>
        </a:p>
      </dgm:t>
    </dgm:pt>
    <dgm:pt modelId="{4FBF4A64-7257-44E2-8663-915EC2352996}" type="sibTrans" cxnId="{14011FF3-4547-4EAE-9024-4F9B6065E20B}">
      <dgm:prSet/>
      <dgm:spPr/>
      <dgm:t>
        <a:bodyPr/>
        <a:lstStyle/>
        <a:p>
          <a:endParaRPr lang="ru-RU"/>
        </a:p>
      </dgm:t>
    </dgm:pt>
    <dgm:pt modelId="{CA2FF68B-801F-4315-B2C9-646A525657B4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u="none" dirty="0" smtClean="0">
              <a:latin typeface="Times New Roman" pitchFamily="18" charset="0"/>
              <a:cs typeface="Times New Roman" pitchFamily="18" charset="0"/>
            </a:rPr>
            <a:t>обеспечит правильное написание созвучных слов;</a:t>
          </a:r>
          <a:endParaRPr lang="ru-RU" sz="1600" u="none" dirty="0">
            <a:latin typeface="Times New Roman" pitchFamily="18" charset="0"/>
            <a:cs typeface="Times New Roman" pitchFamily="18" charset="0"/>
          </a:endParaRPr>
        </a:p>
      </dgm:t>
    </dgm:pt>
    <dgm:pt modelId="{C8DF8B7F-3E1A-4BC6-B35D-584678F0A0E4}" type="parTrans" cxnId="{4426178A-EF0A-497B-B058-0851BD23694D}">
      <dgm:prSet/>
      <dgm:spPr/>
      <dgm:t>
        <a:bodyPr/>
        <a:lstStyle/>
        <a:p>
          <a:endParaRPr lang="ru-RU"/>
        </a:p>
      </dgm:t>
    </dgm:pt>
    <dgm:pt modelId="{59A37FED-292D-4DBF-B47A-141F0F8D439F}" type="sibTrans" cxnId="{4426178A-EF0A-497B-B058-0851BD23694D}">
      <dgm:prSet/>
      <dgm:spPr/>
      <dgm:t>
        <a:bodyPr/>
        <a:lstStyle/>
        <a:p>
          <a:endParaRPr lang="ru-RU"/>
        </a:p>
      </dgm:t>
    </dgm:pt>
    <dgm:pt modelId="{19DCDCAF-2E92-4B85-A3B0-F63AAF280DBC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u="none" dirty="0" smtClean="0">
              <a:latin typeface="Times New Roman" pitchFamily="18" charset="0"/>
              <a:cs typeface="Times New Roman" pitchFamily="18" charset="0"/>
            </a:rPr>
            <a:t>не допустит такого вида ошибки как пропуски в словах.</a:t>
          </a:r>
          <a:endParaRPr lang="ru-RU" sz="1600" u="none" dirty="0">
            <a:latin typeface="Times New Roman" pitchFamily="18" charset="0"/>
            <a:cs typeface="Times New Roman" pitchFamily="18" charset="0"/>
          </a:endParaRPr>
        </a:p>
      </dgm:t>
    </dgm:pt>
    <dgm:pt modelId="{DBF71943-F61F-4196-83DC-58337BB08206}" type="parTrans" cxnId="{E1C76327-7802-445A-B6DA-08D643FA8DB4}">
      <dgm:prSet/>
      <dgm:spPr/>
      <dgm:t>
        <a:bodyPr/>
        <a:lstStyle/>
        <a:p>
          <a:endParaRPr lang="ru-RU"/>
        </a:p>
      </dgm:t>
    </dgm:pt>
    <dgm:pt modelId="{E1DBFF80-C5B5-435D-937B-34E9AF8C9552}" type="sibTrans" cxnId="{E1C76327-7802-445A-B6DA-08D643FA8DB4}">
      <dgm:prSet/>
      <dgm:spPr/>
      <dgm:t>
        <a:bodyPr/>
        <a:lstStyle/>
        <a:p>
          <a:endParaRPr lang="ru-RU"/>
        </a:p>
      </dgm:t>
    </dgm:pt>
    <dgm:pt modelId="{92E9ED9F-FC39-42FA-ADB7-2D0CA0750CF8}" type="pres">
      <dgm:prSet presAssocID="{AB79C90D-6E1F-42F1-B738-E7386A74E5B9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1DF0A18-89AC-4372-88E1-8A43883ECAD4}" type="pres">
      <dgm:prSet presAssocID="{8CB5FA1B-8AB7-40D6-A166-DCFA2F34DE87}" presName="comp" presStyleCnt="0"/>
      <dgm:spPr/>
    </dgm:pt>
    <dgm:pt modelId="{F3C3852D-6F43-4794-A2A9-C2639A2F40AF}" type="pres">
      <dgm:prSet presAssocID="{8CB5FA1B-8AB7-40D6-A166-DCFA2F34DE87}" presName="box" presStyleLbl="node1" presStyleIdx="0" presStyleCnt="3" custLinFactNeighborX="-1020" custLinFactNeighborY="-5000"/>
      <dgm:spPr/>
      <dgm:t>
        <a:bodyPr/>
        <a:lstStyle/>
        <a:p>
          <a:endParaRPr lang="ru-RU"/>
        </a:p>
      </dgm:t>
    </dgm:pt>
    <dgm:pt modelId="{B542619F-875F-43E2-9A04-DBD2956ACE5A}" type="pres">
      <dgm:prSet presAssocID="{8CB5FA1B-8AB7-40D6-A166-DCFA2F34DE87}" presName="img" presStyleLbl="fgImgPlace1" presStyleIdx="0" presStyleCnt="3"/>
      <dgm:spPr/>
    </dgm:pt>
    <dgm:pt modelId="{8591DA41-B47B-4090-B71D-B0089A3422C8}" type="pres">
      <dgm:prSet presAssocID="{8CB5FA1B-8AB7-40D6-A166-DCFA2F34DE87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686432-7C86-440E-8C31-236DBA5BAF6B}" type="pres">
      <dgm:prSet presAssocID="{515DE120-1131-4CBD-9AF3-4E9002B12FA0}" presName="spacer" presStyleCnt="0"/>
      <dgm:spPr/>
    </dgm:pt>
    <dgm:pt modelId="{08C9AB9D-B0D6-4670-AF96-9C647054F35B}" type="pres">
      <dgm:prSet presAssocID="{E4B7BC2F-27A0-4C3E-9300-CB2142318C9A}" presName="comp" presStyleCnt="0"/>
      <dgm:spPr/>
    </dgm:pt>
    <dgm:pt modelId="{AFAA6CC7-20FC-4906-B838-30E753CDC1F4}" type="pres">
      <dgm:prSet presAssocID="{E4B7BC2F-27A0-4C3E-9300-CB2142318C9A}" presName="box" presStyleLbl="node1" presStyleIdx="1" presStyleCnt="3" custLinFactNeighborX="-280" custLinFactNeighborY="1770"/>
      <dgm:spPr/>
      <dgm:t>
        <a:bodyPr/>
        <a:lstStyle/>
        <a:p>
          <a:endParaRPr lang="ru-RU"/>
        </a:p>
      </dgm:t>
    </dgm:pt>
    <dgm:pt modelId="{20084DDA-F71B-4A77-8207-C84BD8E8AC18}" type="pres">
      <dgm:prSet presAssocID="{E4B7BC2F-27A0-4C3E-9300-CB2142318C9A}" presName="img" presStyleLbl="fgImgPlace1" presStyleIdx="1" presStyleCnt="3" custScaleX="83674" custScaleY="11250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394B078F-9CD5-49C0-B048-F4EC855C9CD0}" type="pres">
      <dgm:prSet presAssocID="{E4B7BC2F-27A0-4C3E-9300-CB2142318C9A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2164FC-7675-420D-9BB9-E26D8D52ECA5}" type="pres">
      <dgm:prSet presAssocID="{C753BD43-8DB1-4CCC-BE30-196DC4CCFA7F}" presName="spacer" presStyleCnt="0"/>
      <dgm:spPr/>
    </dgm:pt>
    <dgm:pt modelId="{75CCB5B4-D482-4C39-85B1-0DA1933AD590}" type="pres">
      <dgm:prSet presAssocID="{7AE6CB4D-BA1A-47ED-A67C-BA93B505DD3E}" presName="comp" presStyleCnt="0"/>
      <dgm:spPr/>
    </dgm:pt>
    <dgm:pt modelId="{FB8E2FFB-A5C6-422A-95A4-7C2B76C789F4}" type="pres">
      <dgm:prSet presAssocID="{7AE6CB4D-BA1A-47ED-A67C-BA93B505DD3E}" presName="box" presStyleLbl="node1" presStyleIdx="2" presStyleCnt="3" custLinFactNeighborX="1020" custLinFactNeighborY="5000"/>
      <dgm:spPr/>
      <dgm:t>
        <a:bodyPr/>
        <a:lstStyle/>
        <a:p>
          <a:endParaRPr lang="ru-RU"/>
        </a:p>
      </dgm:t>
    </dgm:pt>
    <dgm:pt modelId="{B558E90F-8F56-48C8-9A03-56137586D88B}" type="pres">
      <dgm:prSet presAssocID="{7AE6CB4D-BA1A-47ED-A67C-BA93B505DD3E}" presName="img" presStyleLbl="fgImgPlace1" presStyleIdx="2" presStyleCnt="3"/>
      <dgm:spPr/>
      <dgm:t>
        <a:bodyPr/>
        <a:lstStyle/>
        <a:p>
          <a:endParaRPr lang="ru-RU"/>
        </a:p>
      </dgm:t>
    </dgm:pt>
    <dgm:pt modelId="{B253426D-C7C7-4293-9E73-C563F6FF6CF9}" type="pres">
      <dgm:prSet presAssocID="{7AE6CB4D-BA1A-47ED-A67C-BA93B505DD3E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1DE1CFB-D7E3-4DBC-A31A-00214DD96337}" type="presOf" srcId="{08F5E2F9-0D53-4A40-BCAE-E7B94745A2A6}" destId="{394B078F-9CD5-49C0-B048-F4EC855C9CD0}" srcOrd="1" destOrd="2" presId="urn:microsoft.com/office/officeart/2005/8/layout/vList4#1"/>
    <dgm:cxn modelId="{4F305779-4384-4B15-A0E8-8763AADE12AC}" type="presOf" srcId="{19DCDCAF-2E92-4B85-A3B0-F63AAF280DBC}" destId="{B253426D-C7C7-4293-9E73-C563F6FF6CF9}" srcOrd="1" destOrd="2" presId="urn:microsoft.com/office/officeart/2005/8/layout/vList4#1"/>
    <dgm:cxn modelId="{709D2C71-2C4F-4D9B-BE26-D04D70CF8606}" type="presOf" srcId="{E4B7BC2F-27A0-4C3E-9300-CB2142318C9A}" destId="{AFAA6CC7-20FC-4906-B838-30E753CDC1F4}" srcOrd="0" destOrd="0" presId="urn:microsoft.com/office/officeart/2005/8/layout/vList4#1"/>
    <dgm:cxn modelId="{B15E9E85-E447-46FA-9D24-945F8AFCEF72}" srcId="{E4B7BC2F-27A0-4C3E-9300-CB2142318C9A}" destId="{08F5E2F9-0D53-4A40-BCAE-E7B94745A2A6}" srcOrd="1" destOrd="0" parTransId="{BC471CB5-701D-44F9-8D4E-B7F76A1E33FF}" sibTransId="{B40BFEC5-85AC-4CDA-A8CC-1AFC51CE11CC}"/>
    <dgm:cxn modelId="{B5A67905-F140-4C90-AD6B-9F43D4357465}" type="presOf" srcId="{E4B7BC2F-27A0-4C3E-9300-CB2142318C9A}" destId="{394B078F-9CD5-49C0-B048-F4EC855C9CD0}" srcOrd="1" destOrd="0" presId="urn:microsoft.com/office/officeart/2005/8/layout/vList4#1"/>
    <dgm:cxn modelId="{A0C4D384-A198-4A98-B8DC-D998060E283D}" type="presOf" srcId="{E84CEC9C-3BA0-41C6-94E4-F7AAF50A411D}" destId="{8591DA41-B47B-4090-B71D-B0089A3422C8}" srcOrd="1" destOrd="1" presId="urn:microsoft.com/office/officeart/2005/8/layout/vList4#1"/>
    <dgm:cxn modelId="{54222327-6E5D-4003-8D26-17A8804FB2E1}" srcId="{AB79C90D-6E1F-42F1-B738-E7386A74E5B9}" destId="{8CB5FA1B-8AB7-40D6-A166-DCFA2F34DE87}" srcOrd="0" destOrd="0" parTransId="{35876662-EDE5-470D-9E24-4C8F8F44B2F7}" sibTransId="{515DE120-1131-4CBD-9AF3-4E9002B12FA0}"/>
    <dgm:cxn modelId="{83AFAF69-107A-4D12-917F-F686E307E6A7}" type="presOf" srcId="{7AE6CB4D-BA1A-47ED-A67C-BA93B505DD3E}" destId="{FB8E2FFB-A5C6-422A-95A4-7C2B76C789F4}" srcOrd="0" destOrd="0" presId="urn:microsoft.com/office/officeart/2005/8/layout/vList4#1"/>
    <dgm:cxn modelId="{4426178A-EF0A-497B-B058-0851BD23694D}" srcId="{7AE6CB4D-BA1A-47ED-A67C-BA93B505DD3E}" destId="{CA2FF68B-801F-4315-B2C9-646A525657B4}" srcOrd="0" destOrd="0" parTransId="{C8DF8B7F-3E1A-4BC6-B35D-584678F0A0E4}" sibTransId="{59A37FED-292D-4DBF-B47A-141F0F8D439F}"/>
    <dgm:cxn modelId="{5827C28C-BA5D-448E-9CDF-80781A3E5C63}" srcId="{E4B7BC2F-27A0-4C3E-9300-CB2142318C9A}" destId="{4F2BE9AC-7B60-4EA6-A957-856638F29434}" srcOrd="0" destOrd="0" parTransId="{CCDBDD17-AB66-457B-9EAE-876EA0EF2A37}" sibTransId="{86E5EB6A-6A0F-47C6-8113-BCA2186605C4}"/>
    <dgm:cxn modelId="{15B31D8A-0F4D-4E27-B864-E43B1FBA47FC}" srcId="{8CB5FA1B-8AB7-40D6-A166-DCFA2F34DE87}" destId="{11F83297-6134-4903-AC07-D5C56B149F66}" srcOrd="1" destOrd="0" parTransId="{B6CC2820-FB57-440A-9A5C-E186D4CB9815}" sibTransId="{6E7B5A43-E6EF-4987-95DA-B3826753C7B6}"/>
    <dgm:cxn modelId="{D3F02872-3E8F-4667-9D25-2E38E55076EB}" type="presOf" srcId="{CA2FF68B-801F-4315-B2C9-646A525657B4}" destId="{B253426D-C7C7-4293-9E73-C563F6FF6CF9}" srcOrd="1" destOrd="1" presId="urn:microsoft.com/office/officeart/2005/8/layout/vList4#1"/>
    <dgm:cxn modelId="{E1C76327-7802-445A-B6DA-08D643FA8DB4}" srcId="{7AE6CB4D-BA1A-47ED-A67C-BA93B505DD3E}" destId="{19DCDCAF-2E92-4B85-A3B0-F63AAF280DBC}" srcOrd="1" destOrd="0" parTransId="{DBF71943-F61F-4196-83DC-58337BB08206}" sibTransId="{E1DBFF80-C5B5-435D-937B-34E9AF8C9552}"/>
    <dgm:cxn modelId="{2D333683-30B3-4D96-85FD-9F3B45CA64C6}" type="presOf" srcId="{11F83297-6134-4903-AC07-D5C56B149F66}" destId="{F3C3852D-6F43-4794-A2A9-C2639A2F40AF}" srcOrd="0" destOrd="2" presId="urn:microsoft.com/office/officeart/2005/8/layout/vList4#1"/>
    <dgm:cxn modelId="{36BF94B4-17FE-4E8E-B871-3D3B61D4D364}" type="presOf" srcId="{8CB5FA1B-8AB7-40D6-A166-DCFA2F34DE87}" destId="{F3C3852D-6F43-4794-A2A9-C2639A2F40AF}" srcOrd="0" destOrd="0" presId="urn:microsoft.com/office/officeart/2005/8/layout/vList4#1"/>
    <dgm:cxn modelId="{65F98252-15BE-4945-B6D2-DBC741705413}" type="presOf" srcId="{AB79C90D-6E1F-42F1-B738-E7386A74E5B9}" destId="{92E9ED9F-FC39-42FA-ADB7-2D0CA0750CF8}" srcOrd="0" destOrd="0" presId="urn:microsoft.com/office/officeart/2005/8/layout/vList4#1"/>
    <dgm:cxn modelId="{2CD21C35-F57F-4A04-911A-F5E573EC9929}" type="presOf" srcId="{CA2FF68B-801F-4315-B2C9-646A525657B4}" destId="{FB8E2FFB-A5C6-422A-95A4-7C2B76C789F4}" srcOrd="0" destOrd="1" presId="urn:microsoft.com/office/officeart/2005/8/layout/vList4#1"/>
    <dgm:cxn modelId="{6D3B4DB1-0EFE-464D-A7F4-CFA7F147BBD5}" type="presOf" srcId="{19DCDCAF-2E92-4B85-A3B0-F63AAF280DBC}" destId="{FB8E2FFB-A5C6-422A-95A4-7C2B76C789F4}" srcOrd="0" destOrd="2" presId="urn:microsoft.com/office/officeart/2005/8/layout/vList4#1"/>
    <dgm:cxn modelId="{10A40C62-5917-4131-8F6E-A56AEB127FC3}" type="presOf" srcId="{7AE6CB4D-BA1A-47ED-A67C-BA93B505DD3E}" destId="{B253426D-C7C7-4293-9E73-C563F6FF6CF9}" srcOrd="1" destOrd="0" presId="urn:microsoft.com/office/officeart/2005/8/layout/vList4#1"/>
    <dgm:cxn modelId="{EF177BD5-78A6-4D5B-8BBA-DFC96FD3D5F5}" type="presOf" srcId="{E84CEC9C-3BA0-41C6-94E4-F7AAF50A411D}" destId="{F3C3852D-6F43-4794-A2A9-C2639A2F40AF}" srcOrd="0" destOrd="1" presId="urn:microsoft.com/office/officeart/2005/8/layout/vList4#1"/>
    <dgm:cxn modelId="{844F05AD-750F-4F17-9F0E-77485292B5F2}" type="presOf" srcId="{4F2BE9AC-7B60-4EA6-A957-856638F29434}" destId="{394B078F-9CD5-49C0-B048-F4EC855C9CD0}" srcOrd="1" destOrd="1" presId="urn:microsoft.com/office/officeart/2005/8/layout/vList4#1"/>
    <dgm:cxn modelId="{32B8A5FA-B880-41C6-B9D3-FC0963949E98}" type="presOf" srcId="{4F2BE9AC-7B60-4EA6-A957-856638F29434}" destId="{AFAA6CC7-20FC-4906-B838-30E753CDC1F4}" srcOrd="0" destOrd="1" presId="urn:microsoft.com/office/officeart/2005/8/layout/vList4#1"/>
    <dgm:cxn modelId="{32650C50-48E2-4C36-887E-933B86BA78BA}" type="presOf" srcId="{08F5E2F9-0D53-4A40-BCAE-E7B94745A2A6}" destId="{AFAA6CC7-20FC-4906-B838-30E753CDC1F4}" srcOrd="0" destOrd="2" presId="urn:microsoft.com/office/officeart/2005/8/layout/vList4#1"/>
    <dgm:cxn modelId="{C4085CD9-82F2-4CA9-9B68-A56868F54CA3}" type="presOf" srcId="{8CB5FA1B-8AB7-40D6-A166-DCFA2F34DE87}" destId="{8591DA41-B47B-4090-B71D-B0089A3422C8}" srcOrd="1" destOrd="0" presId="urn:microsoft.com/office/officeart/2005/8/layout/vList4#1"/>
    <dgm:cxn modelId="{14011FF3-4547-4EAE-9024-4F9B6065E20B}" srcId="{AB79C90D-6E1F-42F1-B738-E7386A74E5B9}" destId="{7AE6CB4D-BA1A-47ED-A67C-BA93B505DD3E}" srcOrd="2" destOrd="0" parTransId="{E4131A17-0181-4438-B7FB-C2E2D63062F7}" sibTransId="{4FBF4A64-7257-44E2-8663-915EC2352996}"/>
    <dgm:cxn modelId="{F313771B-1BCD-41B5-8253-98955FADE6D9}" srcId="{AB79C90D-6E1F-42F1-B738-E7386A74E5B9}" destId="{E4B7BC2F-27A0-4C3E-9300-CB2142318C9A}" srcOrd="1" destOrd="0" parTransId="{302AA134-EBDF-4830-958C-4A4C3CE8A901}" sibTransId="{C753BD43-8DB1-4CCC-BE30-196DC4CCFA7F}"/>
    <dgm:cxn modelId="{A2B6C4CD-BB09-467F-B2DD-A2C1E113309E}" srcId="{8CB5FA1B-8AB7-40D6-A166-DCFA2F34DE87}" destId="{E84CEC9C-3BA0-41C6-94E4-F7AAF50A411D}" srcOrd="0" destOrd="0" parTransId="{48A44C49-C45A-4604-B6C5-06A9B90317BF}" sibTransId="{CA320111-8EDA-434E-880B-C9D1853346C4}"/>
    <dgm:cxn modelId="{96612EBD-AC10-4E1D-A655-D043188BC143}" type="presOf" srcId="{11F83297-6134-4903-AC07-D5C56B149F66}" destId="{8591DA41-B47B-4090-B71D-B0089A3422C8}" srcOrd="1" destOrd="2" presId="urn:microsoft.com/office/officeart/2005/8/layout/vList4#1"/>
    <dgm:cxn modelId="{E5307924-DA3B-4A64-B55C-093C9BBAAD50}" type="presParOf" srcId="{92E9ED9F-FC39-42FA-ADB7-2D0CA0750CF8}" destId="{61DF0A18-89AC-4372-88E1-8A43883ECAD4}" srcOrd="0" destOrd="0" presId="urn:microsoft.com/office/officeart/2005/8/layout/vList4#1"/>
    <dgm:cxn modelId="{09D445D3-E5BF-49B9-975A-6F450B3565DE}" type="presParOf" srcId="{61DF0A18-89AC-4372-88E1-8A43883ECAD4}" destId="{F3C3852D-6F43-4794-A2A9-C2639A2F40AF}" srcOrd="0" destOrd="0" presId="urn:microsoft.com/office/officeart/2005/8/layout/vList4#1"/>
    <dgm:cxn modelId="{B39763B2-16E2-45C3-B16E-B723E91E674C}" type="presParOf" srcId="{61DF0A18-89AC-4372-88E1-8A43883ECAD4}" destId="{B542619F-875F-43E2-9A04-DBD2956ACE5A}" srcOrd="1" destOrd="0" presId="urn:microsoft.com/office/officeart/2005/8/layout/vList4#1"/>
    <dgm:cxn modelId="{749CAFD0-1FB7-47DD-AA0B-04807C7D6F35}" type="presParOf" srcId="{61DF0A18-89AC-4372-88E1-8A43883ECAD4}" destId="{8591DA41-B47B-4090-B71D-B0089A3422C8}" srcOrd="2" destOrd="0" presId="urn:microsoft.com/office/officeart/2005/8/layout/vList4#1"/>
    <dgm:cxn modelId="{5D935066-FAF6-491C-9435-4EF476FD43ED}" type="presParOf" srcId="{92E9ED9F-FC39-42FA-ADB7-2D0CA0750CF8}" destId="{B5686432-7C86-440E-8C31-236DBA5BAF6B}" srcOrd="1" destOrd="0" presId="urn:microsoft.com/office/officeart/2005/8/layout/vList4#1"/>
    <dgm:cxn modelId="{0A979F8A-63E6-4D55-87C6-EE5597F7E81F}" type="presParOf" srcId="{92E9ED9F-FC39-42FA-ADB7-2D0CA0750CF8}" destId="{08C9AB9D-B0D6-4670-AF96-9C647054F35B}" srcOrd="2" destOrd="0" presId="urn:microsoft.com/office/officeart/2005/8/layout/vList4#1"/>
    <dgm:cxn modelId="{C7269647-C534-4FE0-9F16-2A303A3E2E4E}" type="presParOf" srcId="{08C9AB9D-B0D6-4670-AF96-9C647054F35B}" destId="{AFAA6CC7-20FC-4906-B838-30E753CDC1F4}" srcOrd="0" destOrd="0" presId="urn:microsoft.com/office/officeart/2005/8/layout/vList4#1"/>
    <dgm:cxn modelId="{9545D795-A373-4447-BF92-DCA262EA0A45}" type="presParOf" srcId="{08C9AB9D-B0D6-4670-AF96-9C647054F35B}" destId="{20084DDA-F71B-4A77-8207-C84BD8E8AC18}" srcOrd="1" destOrd="0" presId="urn:microsoft.com/office/officeart/2005/8/layout/vList4#1"/>
    <dgm:cxn modelId="{6AA78015-0542-4F91-89F4-84298F9699B4}" type="presParOf" srcId="{08C9AB9D-B0D6-4670-AF96-9C647054F35B}" destId="{394B078F-9CD5-49C0-B048-F4EC855C9CD0}" srcOrd="2" destOrd="0" presId="urn:microsoft.com/office/officeart/2005/8/layout/vList4#1"/>
    <dgm:cxn modelId="{AD5B3822-DDCD-4421-8486-06B8E774FF18}" type="presParOf" srcId="{92E9ED9F-FC39-42FA-ADB7-2D0CA0750CF8}" destId="{FE2164FC-7675-420D-9BB9-E26D8D52ECA5}" srcOrd="3" destOrd="0" presId="urn:microsoft.com/office/officeart/2005/8/layout/vList4#1"/>
    <dgm:cxn modelId="{E436C920-8C7D-4321-8FD7-A86A093C8F39}" type="presParOf" srcId="{92E9ED9F-FC39-42FA-ADB7-2D0CA0750CF8}" destId="{75CCB5B4-D482-4C39-85B1-0DA1933AD590}" srcOrd="4" destOrd="0" presId="urn:microsoft.com/office/officeart/2005/8/layout/vList4#1"/>
    <dgm:cxn modelId="{143CEE62-006E-44DA-8412-6925EC112B02}" type="presParOf" srcId="{75CCB5B4-D482-4C39-85B1-0DA1933AD590}" destId="{FB8E2FFB-A5C6-422A-95A4-7C2B76C789F4}" srcOrd="0" destOrd="0" presId="urn:microsoft.com/office/officeart/2005/8/layout/vList4#1"/>
    <dgm:cxn modelId="{E0D31AC3-E6F0-4BD3-A816-188BA6B9EDCD}" type="presParOf" srcId="{75CCB5B4-D482-4C39-85B1-0DA1933AD590}" destId="{B558E90F-8F56-48C8-9A03-56137586D88B}" srcOrd="1" destOrd="0" presId="urn:microsoft.com/office/officeart/2005/8/layout/vList4#1"/>
    <dgm:cxn modelId="{488AFFA7-C944-448B-9CE4-7D9B2F76D170}" type="presParOf" srcId="{75CCB5B4-D482-4C39-85B1-0DA1933AD590}" destId="{B253426D-C7C7-4293-9E73-C563F6FF6CF9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22D93A-E6D7-4F07-8778-4177B5835CBC}" type="doc">
      <dgm:prSet loTypeId="urn:microsoft.com/office/officeart/2005/8/layout/vList5" loCatId="list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ru-RU"/>
        </a:p>
      </dgm:t>
    </dgm:pt>
    <dgm:pt modelId="{47035B61-7A95-49EB-9C64-8A621AFC6F14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0" u="none" dirty="0" smtClean="0">
              <a:latin typeface="Times New Roman" pitchFamily="18" charset="0"/>
              <a:cs typeface="Times New Roman" pitchFamily="18" charset="0"/>
            </a:rPr>
            <a:t>Умение правильно, эмоционально, связно и понятно выражать свои мысли</a:t>
          </a:r>
          <a:endParaRPr lang="ru-RU" b="0" u="none" dirty="0">
            <a:latin typeface="Times New Roman" pitchFamily="18" charset="0"/>
            <a:cs typeface="Times New Roman" pitchFamily="18" charset="0"/>
          </a:endParaRPr>
        </a:p>
      </dgm:t>
    </dgm:pt>
    <dgm:pt modelId="{2824E042-4D10-4A7E-9576-3B69182EDC3F}" type="parTrans" cxnId="{6B95F0C5-4016-43B7-9E16-C81134F77372}">
      <dgm:prSet/>
      <dgm:spPr/>
      <dgm:t>
        <a:bodyPr/>
        <a:lstStyle/>
        <a:p>
          <a:endParaRPr lang="ru-RU"/>
        </a:p>
      </dgm:t>
    </dgm:pt>
    <dgm:pt modelId="{ECAC25CC-1355-4B0B-8F9A-2F6DFC7E33D1}" type="sibTrans" cxnId="{6B95F0C5-4016-43B7-9E16-C81134F77372}">
      <dgm:prSet/>
      <dgm:spPr/>
      <dgm:t>
        <a:bodyPr/>
        <a:lstStyle/>
        <a:p>
          <a:endParaRPr lang="ru-RU"/>
        </a:p>
      </dgm:t>
    </dgm:pt>
    <dgm:pt modelId="{4B91C1E7-3898-4357-853A-4385D12A3764}">
      <dgm:prSet phldrT="[Текст]" custT="1"/>
      <dgm:spPr/>
      <dgm:t>
        <a:bodyPr/>
        <a:lstStyle/>
        <a:p>
          <a:pPr algn="l"/>
          <a:r>
            <a:rPr lang="ru-RU" sz="1600" u="none" dirty="0" smtClean="0">
              <a:latin typeface="Times New Roman" pitchFamily="18" charset="0"/>
              <a:cs typeface="Times New Roman" pitchFamily="18" charset="0"/>
            </a:rPr>
            <a:t>Ребенок с такими умениями легко справляется с задачей выделять в рассказе главную мысль;</a:t>
          </a:r>
          <a:endParaRPr lang="ru-RU" sz="1600" u="none" dirty="0">
            <a:latin typeface="Times New Roman" pitchFamily="18" charset="0"/>
            <a:cs typeface="Times New Roman" pitchFamily="18" charset="0"/>
          </a:endParaRPr>
        </a:p>
      </dgm:t>
    </dgm:pt>
    <dgm:pt modelId="{C70B96E0-9806-41AB-9BCE-CDC65C083205}" type="parTrans" cxnId="{F4AB7C4E-8401-4A2B-83CD-D3EC2DBBE740}">
      <dgm:prSet/>
      <dgm:spPr/>
      <dgm:t>
        <a:bodyPr/>
        <a:lstStyle/>
        <a:p>
          <a:endParaRPr lang="ru-RU"/>
        </a:p>
      </dgm:t>
    </dgm:pt>
    <dgm:pt modelId="{E8CEC6C7-2096-4D1C-ADD2-9270AE56CDCA}" type="sibTrans" cxnId="{F4AB7C4E-8401-4A2B-83CD-D3EC2DBBE740}">
      <dgm:prSet/>
      <dgm:spPr/>
      <dgm:t>
        <a:bodyPr/>
        <a:lstStyle/>
        <a:p>
          <a:endParaRPr lang="ru-RU"/>
        </a:p>
      </dgm:t>
    </dgm:pt>
    <dgm:pt modelId="{39AD28B0-822C-492E-A4DC-ABBFCC0CCC29}">
      <dgm:prSet phldrT="[Текст]" custT="1"/>
      <dgm:spPr/>
      <dgm:t>
        <a:bodyPr/>
        <a:lstStyle/>
        <a:p>
          <a:pPr algn="l"/>
          <a:r>
            <a:rPr lang="ru-RU" sz="1600" u="none" dirty="0" smtClean="0">
              <a:latin typeface="Times New Roman" pitchFamily="18" charset="0"/>
              <a:cs typeface="Times New Roman" pitchFamily="18" charset="0"/>
            </a:rPr>
            <a:t>может составить рассказ по  определенному плану.</a:t>
          </a:r>
          <a:endParaRPr lang="ru-RU" sz="1600" u="none" dirty="0">
            <a:latin typeface="Times New Roman" pitchFamily="18" charset="0"/>
            <a:cs typeface="Times New Roman" pitchFamily="18" charset="0"/>
          </a:endParaRPr>
        </a:p>
      </dgm:t>
    </dgm:pt>
    <dgm:pt modelId="{B221D08D-2F39-4E9C-A1DC-6DF95BEFFF3F}" type="parTrans" cxnId="{A5E54744-CF85-41EB-B466-D41F5673E695}">
      <dgm:prSet/>
      <dgm:spPr/>
      <dgm:t>
        <a:bodyPr/>
        <a:lstStyle/>
        <a:p>
          <a:endParaRPr lang="ru-RU"/>
        </a:p>
      </dgm:t>
    </dgm:pt>
    <dgm:pt modelId="{AD757197-C9DA-4F68-9109-53F04760D32E}" type="sibTrans" cxnId="{A5E54744-CF85-41EB-B466-D41F5673E695}">
      <dgm:prSet/>
      <dgm:spPr/>
      <dgm:t>
        <a:bodyPr/>
        <a:lstStyle/>
        <a:p>
          <a:endParaRPr lang="ru-RU"/>
        </a:p>
      </dgm:t>
    </dgm:pt>
    <dgm:pt modelId="{221D192F-49D7-4635-B124-FAA544BA74B3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3200" b="0" u="none" dirty="0" smtClean="0">
              <a:latin typeface="Times New Roman" pitchFamily="18" charset="0"/>
              <a:cs typeface="Times New Roman" pitchFamily="18" charset="0"/>
            </a:rPr>
            <a:t>Умение считать</a:t>
          </a:r>
          <a:endParaRPr lang="ru-RU" sz="3200" b="0" u="none" dirty="0">
            <a:latin typeface="Times New Roman" pitchFamily="18" charset="0"/>
            <a:cs typeface="Times New Roman" pitchFamily="18" charset="0"/>
          </a:endParaRPr>
        </a:p>
      </dgm:t>
    </dgm:pt>
    <dgm:pt modelId="{2A2B647C-5411-4EA2-9C32-2FB28F030836}" type="parTrans" cxnId="{FAC24048-5AE0-470E-B2A6-869BA19D667F}">
      <dgm:prSet/>
      <dgm:spPr/>
      <dgm:t>
        <a:bodyPr/>
        <a:lstStyle/>
        <a:p>
          <a:endParaRPr lang="ru-RU"/>
        </a:p>
      </dgm:t>
    </dgm:pt>
    <dgm:pt modelId="{66C8B5DB-2B97-4B95-A5D6-DC60BA2C2741}" type="sibTrans" cxnId="{FAC24048-5AE0-470E-B2A6-869BA19D667F}">
      <dgm:prSet/>
      <dgm:spPr/>
      <dgm:t>
        <a:bodyPr/>
        <a:lstStyle/>
        <a:p>
          <a:endParaRPr lang="ru-RU"/>
        </a:p>
      </dgm:t>
    </dgm:pt>
    <dgm:pt modelId="{053BB6E1-3F13-41E4-B6CF-99230564C803}">
      <dgm:prSet phldrT="[Текст]" custT="1"/>
      <dgm:spPr/>
      <dgm:t>
        <a:bodyPr/>
        <a:lstStyle/>
        <a:p>
          <a:r>
            <a:rPr lang="ru-RU" sz="1600" b="0" u="none" dirty="0" smtClean="0">
              <a:latin typeface="Times New Roman" pitchFamily="18" charset="0"/>
              <a:cs typeface="Times New Roman" pitchFamily="18" charset="0"/>
            </a:rPr>
            <a:t>ребенок должен понимать, что такое величина и число;</a:t>
          </a:r>
          <a:endParaRPr lang="ru-RU" sz="1600" b="0" u="none" dirty="0">
            <a:latin typeface="Times New Roman" pitchFamily="18" charset="0"/>
            <a:cs typeface="Times New Roman" pitchFamily="18" charset="0"/>
          </a:endParaRPr>
        </a:p>
      </dgm:t>
    </dgm:pt>
    <dgm:pt modelId="{654FAFBE-236D-4140-A37D-F51777E10E36}" type="parTrans" cxnId="{A4B4B46D-E1F8-489C-82B9-C132EF1CE755}">
      <dgm:prSet/>
      <dgm:spPr/>
      <dgm:t>
        <a:bodyPr/>
        <a:lstStyle/>
        <a:p>
          <a:endParaRPr lang="ru-RU"/>
        </a:p>
      </dgm:t>
    </dgm:pt>
    <dgm:pt modelId="{9B84BF77-5169-47E9-9481-6F9FE3CAD35D}" type="sibTrans" cxnId="{A4B4B46D-E1F8-489C-82B9-C132EF1CE755}">
      <dgm:prSet/>
      <dgm:spPr/>
      <dgm:t>
        <a:bodyPr/>
        <a:lstStyle/>
        <a:p>
          <a:endParaRPr lang="ru-RU"/>
        </a:p>
      </dgm:t>
    </dgm:pt>
    <dgm:pt modelId="{EF57B76E-0A9D-4AC2-B77C-61E3823A5EC1}">
      <dgm:prSet phldrT="[Текст]" custT="1"/>
      <dgm:spPr/>
      <dgm:t>
        <a:bodyPr/>
        <a:lstStyle/>
        <a:p>
          <a:r>
            <a:rPr lang="ru-RU" sz="1600" b="0" u="none" dirty="0" smtClean="0">
              <a:latin typeface="Times New Roman" pitchFamily="18" charset="0"/>
              <a:cs typeface="Times New Roman" pitchFamily="18" charset="0"/>
            </a:rPr>
            <a:t>представлять, что стоит за цифрой 2 или 5.</a:t>
          </a:r>
          <a:endParaRPr lang="ru-RU" sz="1600" b="0" u="none" dirty="0">
            <a:latin typeface="Times New Roman" pitchFamily="18" charset="0"/>
            <a:cs typeface="Times New Roman" pitchFamily="18" charset="0"/>
          </a:endParaRPr>
        </a:p>
      </dgm:t>
    </dgm:pt>
    <dgm:pt modelId="{9C22EF7F-7CA4-4229-A6A4-7F34357DFBC5}" type="parTrans" cxnId="{1E634E62-7E8E-4FDD-AD90-3B226C02EE65}">
      <dgm:prSet/>
      <dgm:spPr/>
      <dgm:t>
        <a:bodyPr/>
        <a:lstStyle/>
        <a:p>
          <a:endParaRPr lang="ru-RU"/>
        </a:p>
      </dgm:t>
    </dgm:pt>
    <dgm:pt modelId="{F229C9B5-F59E-426F-9FD0-A46F4FBFF9FE}" type="sibTrans" cxnId="{1E634E62-7E8E-4FDD-AD90-3B226C02EE65}">
      <dgm:prSet/>
      <dgm:spPr/>
      <dgm:t>
        <a:bodyPr/>
        <a:lstStyle/>
        <a:p>
          <a:endParaRPr lang="ru-RU"/>
        </a:p>
      </dgm:t>
    </dgm:pt>
    <dgm:pt modelId="{77110EE3-07CB-408A-86F1-99D9A267A4B5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3200" b="0" u="none" dirty="0" smtClean="0">
              <a:latin typeface="Times New Roman" pitchFamily="18" charset="0"/>
              <a:cs typeface="Times New Roman" pitchFamily="18" charset="0"/>
            </a:rPr>
            <a:t>Развитая мелкая моторика </a:t>
          </a:r>
          <a:endParaRPr lang="ru-RU" sz="3200" b="0" u="none" dirty="0">
            <a:latin typeface="Times New Roman" pitchFamily="18" charset="0"/>
            <a:cs typeface="Times New Roman" pitchFamily="18" charset="0"/>
          </a:endParaRPr>
        </a:p>
      </dgm:t>
    </dgm:pt>
    <dgm:pt modelId="{1B440B41-5BD7-4921-B525-7213753DFA33}" type="parTrans" cxnId="{5EFC30A3-B29C-4A4F-998D-706F05588AE9}">
      <dgm:prSet/>
      <dgm:spPr/>
      <dgm:t>
        <a:bodyPr/>
        <a:lstStyle/>
        <a:p>
          <a:endParaRPr lang="ru-RU"/>
        </a:p>
      </dgm:t>
    </dgm:pt>
    <dgm:pt modelId="{3D462612-085F-4243-8543-2451E7EF76E9}" type="sibTrans" cxnId="{5EFC30A3-B29C-4A4F-998D-706F05588AE9}">
      <dgm:prSet/>
      <dgm:spPr/>
      <dgm:t>
        <a:bodyPr/>
        <a:lstStyle/>
        <a:p>
          <a:endParaRPr lang="ru-RU"/>
        </a:p>
      </dgm:t>
    </dgm:pt>
    <dgm:pt modelId="{89123F90-4870-423F-A756-89492B3747E1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умение правильно и удобно держать карандаш, ручку;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0AB53EE0-7733-43BC-AB7E-2BF110C26D73}" type="parTrans" cxnId="{D2F5B9FA-E166-465C-9575-C25EC274DED7}">
      <dgm:prSet/>
      <dgm:spPr/>
      <dgm:t>
        <a:bodyPr/>
        <a:lstStyle/>
        <a:p>
          <a:endParaRPr lang="ru-RU"/>
        </a:p>
      </dgm:t>
    </dgm:pt>
    <dgm:pt modelId="{130212EE-8634-4E83-BA3B-CE42FAF28623}" type="sibTrans" cxnId="{D2F5B9FA-E166-465C-9575-C25EC274DED7}">
      <dgm:prSet/>
      <dgm:spPr/>
      <dgm:t>
        <a:bodyPr/>
        <a:lstStyle/>
        <a:p>
          <a:endParaRPr lang="ru-RU"/>
        </a:p>
      </dgm:t>
    </dgm:pt>
    <dgm:pt modelId="{3ECFB481-4A75-4AAE-829F-75818D45A37B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определение «ведущей руки» - правой или левой.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8FD950F6-BDBF-4281-849B-0849BF3D2887}" type="parTrans" cxnId="{20A4FB6F-E6F3-491B-8BB5-CD717AD61D98}">
      <dgm:prSet/>
      <dgm:spPr/>
      <dgm:t>
        <a:bodyPr/>
        <a:lstStyle/>
        <a:p>
          <a:endParaRPr lang="ru-RU"/>
        </a:p>
      </dgm:t>
    </dgm:pt>
    <dgm:pt modelId="{1A5C0AE6-7F99-4692-A705-BB24D741AF20}" type="sibTrans" cxnId="{20A4FB6F-E6F3-491B-8BB5-CD717AD61D98}">
      <dgm:prSet/>
      <dgm:spPr/>
      <dgm:t>
        <a:bodyPr/>
        <a:lstStyle/>
        <a:p>
          <a:endParaRPr lang="ru-RU"/>
        </a:p>
      </dgm:t>
    </dgm:pt>
    <dgm:pt modelId="{293EB40F-DC1B-4C68-9104-F1B51DF9DA63}" type="pres">
      <dgm:prSet presAssocID="{3022D93A-E6D7-4F07-8778-4177B5835CB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1881E31-8F4D-4BE4-A460-A5BD85F17482}" type="pres">
      <dgm:prSet presAssocID="{47035B61-7A95-49EB-9C64-8A621AFC6F14}" presName="linNode" presStyleCnt="0"/>
      <dgm:spPr/>
    </dgm:pt>
    <dgm:pt modelId="{249C2B5B-C359-4E7F-80D1-3555AA828C1C}" type="pres">
      <dgm:prSet presAssocID="{47035B61-7A95-49EB-9C64-8A621AFC6F14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BD5793-EE7C-4CD5-AA17-0FB6F26900AD}" type="pres">
      <dgm:prSet presAssocID="{47035B61-7A95-49EB-9C64-8A621AFC6F14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E977B5-E180-4445-B15B-E3E643B7D515}" type="pres">
      <dgm:prSet presAssocID="{ECAC25CC-1355-4B0B-8F9A-2F6DFC7E33D1}" presName="sp" presStyleCnt="0"/>
      <dgm:spPr/>
    </dgm:pt>
    <dgm:pt modelId="{D2C36320-0282-480C-A81B-821514CBD667}" type="pres">
      <dgm:prSet presAssocID="{221D192F-49D7-4635-B124-FAA544BA74B3}" presName="linNode" presStyleCnt="0"/>
      <dgm:spPr/>
    </dgm:pt>
    <dgm:pt modelId="{3B78AC5B-2CC3-45B1-85FF-C47679E90C04}" type="pres">
      <dgm:prSet presAssocID="{221D192F-49D7-4635-B124-FAA544BA74B3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52325C-5F6C-475B-80F4-71258EE356E4}" type="pres">
      <dgm:prSet presAssocID="{221D192F-49D7-4635-B124-FAA544BA74B3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AB2954-F830-40B6-9CCA-EC5A86EB3DAC}" type="pres">
      <dgm:prSet presAssocID="{66C8B5DB-2B97-4B95-A5D6-DC60BA2C2741}" presName="sp" presStyleCnt="0"/>
      <dgm:spPr/>
    </dgm:pt>
    <dgm:pt modelId="{48EEE92F-8B48-452E-BA94-EE596C1C32E4}" type="pres">
      <dgm:prSet presAssocID="{77110EE3-07CB-408A-86F1-99D9A267A4B5}" presName="linNode" presStyleCnt="0"/>
      <dgm:spPr/>
    </dgm:pt>
    <dgm:pt modelId="{0E2C7A63-169F-4312-AFE7-E14E52FDC71C}" type="pres">
      <dgm:prSet presAssocID="{77110EE3-07CB-408A-86F1-99D9A267A4B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75427A-9630-4BDD-BAF1-19602D3D9700}" type="pres">
      <dgm:prSet presAssocID="{77110EE3-07CB-408A-86F1-99D9A267A4B5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EFC30A3-B29C-4A4F-998D-706F05588AE9}" srcId="{3022D93A-E6D7-4F07-8778-4177B5835CBC}" destId="{77110EE3-07CB-408A-86F1-99D9A267A4B5}" srcOrd="2" destOrd="0" parTransId="{1B440B41-5BD7-4921-B525-7213753DFA33}" sibTransId="{3D462612-085F-4243-8543-2451E7EF76E9}"/>
    <dgm:cxn modelId="{921F3113-7DF5-4576-A24F-65958FD62A30}" type="presOf" srcId="{4B91C1E7-3898-4357-853A-4385D12A3764}" destId="{C0BD5793-EE7C-4CD5-AA17-0FB6F26900AD}" srcOrd="0" destOrd="0" presId="urn:microsoft.com/office/officeart/2005/8/layout/vList5"/>
    <dgm:cxn modelId="{EC745D5E-FDBF-4526-BF1B-FAF1CDB001EA}" type="presOf" srcId="{053BB6E1-3F13-41E4-B6CF-99230564C803}" destId="{3D52325C-5F6C-475B-80F4-71258EE356E4}" srcOrd="0" destOrd="0" presId="urn:microsoft.com/office/officeart/2005/8/layout/vList5"/>
    <dgm:cxn modelId="{FAC24048-5AE0-470E-B2A6-869BA19D667F}" srcId="{3022D93A-E6D7-4F07-8778-4177B5835CBC}" destId="{221D192F-49D7-4635-B124-FAA544BA74B3}" srcOrd="1" destOrd="0" parTransId="{2A2B647C-5411-4EA2-9C32-2FB28F030836}" sibTransId="{66C8B5DB-2B97-4B95-A5D6-DC60BA2C2741}"/>
    <dgm:cxn modelId="{7C6F83D0-E305-45F8-9DEC-52D870DE53DC}" type="presOf" srcId="{77110EE3-07CB-408A-86F1-99D9A267A4B5}" destId="{0E2C7A63-169F-4312-AFE7-E14E52FDC71C}" srcOrd="0" destOrd="0" presId="urn:microsoft.com/office/officeart/2005/8/layout/vList5"/>
    <dgm:cxn modelId="{56F0B7BD-F095-4DB2-8C23-4318E0B794A9}" type="presOf" srcId="{39AD28B0-822C-492E-A4DC-ABBFCC0CCC29}" destId="{C0BD5793-EE7C-4CD5-AA17-0FB6F26900AD}" srcOrd="0" destOrd="1" presId="urn:microsoft.com/office/officeart/2005/8/layout/vList5"/>
    <dgm:cxn modelId="{97695BCD-8827-4918-9186-A322DF57C2B8}" type="presOf" srcId="{89123F90-4870-423F-A756-89492B3747E1}" destId="{4975427A-9630-4BDD-BAF1-19602D3D9700}" srcOrd="0" destOrd="0" presId="urn:microsoft.com/office/officeart/2005/8/layout/vList5"/>
    <dgm:cxn modelId="{0E82E712-12EE-43BD-9B48-D40DCFF4F4B6}" type="presOf" srcId="{47035B61-7A95-49EB-9C64-8A621AFC6F14}" destId="{249C2B5B-C359-4E7F-80D1-3555AA828C1C}" srcOrd="0" destOrd="0" presId="urn:microsoft.com/office/officeart/2005/8/layout/vList5"/>
    <dgm:cxn modelId="{58E4A612-964E-4E93-9D2A-66733E171901}" type="presOf" srcId="{3022D93A-E6D7-4F07-8778-4177B5835CBC}" destId="{293EB40F-DC1B-4C68-9104-F1B51DF9DA63}" srcOrd="0" destOrd="0" presId="urn:microsoft.com/office/officeart/2005/8/layout/vList5"/>
    <dgm:cxn modelId="{97792EFB-8C28-4457-B368-C8BF706B0492}" type="presOf" srcId="{EF57B76E-0A9D-4AC2-B77C-61E3823A5EC1}" destId="{3D52325C-5F6C-475B-80F4-71258EE356E4}" srcOrd="0" destOrd="1" presId="urn:microsoft.com/office/officeart/2005/8/layout/vList5"/>
    <dgm:cxn modelId="{20A4FB6F-E6F3-491B-8BB5-CD717AD61D98}" srcId="{77110EE3-07CB-408A-86F1-99D9A267A4B5}" destId="{3ECFB481-4A75-4AAE-829F-75818D45A37B}" srcOrd="1" destOrd="0" parTransId="{8FD950F6-BDBF-4281-849B-0849BF3D2887}" sibTransId="{1A5C0AE6-7F99-4692-A705-BB24D741AF20}"/>
    <dgm:cxn modelId="{F4AB7C4E-8401-4A2B-83CD-D3EC2DBBE740}" srcId="{47035B61-7A95-49EB-9C64-8A621AFC6F14}" destId="{4B91C1E7-3898-4357-853A-4385D12A3764}" srcOrd="0" destOrd="0" parTransId="{C70B96E0-9806-41AB-9BCE-CDC65C083205}" sibTransId="{E8CEC6C7-2096-4D1C-ADD2-9270AE56CDCA}"/>
    <dgm:cxn modelId="{6B95F0C5-4016-43B7-9E16-C81134F77372}" srcId="{3022D93A-E6D7-4F07-8778-4177B5835CBC}" destId="{47035B61-7A95-49EB-9C64-8A621AFC6F14}" srcOrd="0" destOrd="0" parTransId="{2824E042-4D10-4A7E-9576-3B69182EDC3F}" sibTransId="{ECAC25CC-1355-4B0B-8F9A-2F6DFC7E33D1}"/>
    <dgm:cxn modelId="{B48B7E3E-13B7-41C7-A174-08C34905CE27}" type="presOf" srcId="{221D192F-49D7-4635-B124-FAA544BA74B3}" destId="{3B78AC5B-2CC3-45B1-85FF-C47679E90C04}" srcOrd="0" destOrd="0" presId="urn:microsoft.com/office/officeart/2005/8/layout/vList5"/>
    <dgm:cxn modelId="{A4B4B46D-E1F8-489C-82B9-C132EF1CE755}" srcId="{221D192F-49D7-4635-B124-FAA544BA74B3}" destId="{053BB6E1-3F13-41E4-B6CF-99230564C803}" srcOrd="0" destOrd="0" parTransId="{654FAFBE-236D-4140-A37D-F51777E10E36}" sibTransId="{9B84BF77-5169-47E9-9481-6F9FE3CAD35D}"/>
    <dgm:cxn modelId="{1E634E62-7E8E-4FDD-AD90-3B226C02EE65}" srcId="{221D192F-49D7-4635-B124-FAA544BA74B3}" destId="{EF57B76E-0A9D-4AC2-B77C-61E3823A5EC1}" srcOrd="1" destOrd="0" parTransId="{9C22EF7F-7CA4-4229-A6A4-7F34357DFBC5}" sibTransId="{F229C9B5-F59E-426F-9FD0-A46F4FBFF9FE}"/>
    <dgm:cxn modelId="{D2F5B9FA-E166-465C-9575-C25EC274DED7}" srcId="{77110EE3-07CB-408A-86F1-99D9A267A4B5}" destId="{89123F90-4870-423F-A756-89492B3747E1}" srcOrd="0" destOrd="0" parTransId="{0AB53EE0-7733-43BC-AB7E-2BF110C26D73}" sibTransId="{130212EE-8634-4E83-BA3B-CE42FAF28623}"/>
    <dgm:cxn modelId="{9881254A-8085-4163-AB39-A92FDCBEDF36}" type="presOf" srcId="{3ECFB481-4A75-4AAE-829F-75818D45A37B}" destId="{4975427A-9630-4BDD-BAF1-19602D3D9700}" srcOrd="0" destOrd="1" presId="urn:microsoft.com/office/officeart/2005/8/layout/vList5"/>
    <dgm:cxn modelId="{A5E54744-CF85-41EB-B466-D41F5673E695}" srcId="{47035B61-7A95-49EB-9C64-8A621AFC6F14}" destId="{39AD28B0-822C-492E-A4DC-ABBFCC0CCC29}" srcOrd="1" destOrd="0" parTransId="{B221D08D-2F39-4E9C-A1DC-6DF95BEFFF3F}" sibTransId="{AD757197-C9DA-4F68-9109-53F04760D32E}"/>
    <dgm:cxn modelId="{3DE8FC86-7361-44BE-9DBD-747C73FC5902}" type="presParOf" srcId="{293EB40F-DC1B-4C68-9104-F1B51DF9DA63}" destId="{A1881E31-8F4D-4BE4-A460-A5BD85F17482}" srcOrd="0" destOrd="0" presId="urn:microsoft.com/office/officeart/2005/8/layout/vList5"/>
    <dgm:cxn modelId="{7B50B87E-2B58-4101-B9F1-91ACC37F8F0A}" type="presParOf" srcId="{A1881E31-8F4D-4BE4-A460-A5BD85F17482}" destId="{249C2B5B-C359-4E7F-80D1-3555AA828C1C}" srcOrd="0" destOrd="0" presId="urn:microsoft.com/office/officeart/2005/8/layout/vList5"/>
    <dgm:cxn modelId="{D25C882D-03B7-4BBB-83F2-26ABFBD204AC}" type="presParOf" srcId="{A1881E31-8F4D-4BE4-A460-A5BD85F17482}" destId="{C0BD5793-EE7C-4CD5-AA17-0FB6F26900AD}" srcOrd="1" destOrd="0" presId="urn:microsoft.com/office/officeart/2005/8/layout/vList5"/>
    <dgm:cxn modelId="{0A453A9C-CA76-4EDD-9BFD-CC8F05DC72F4}" type="presParOf" srcId="{293EB40F-DC1B-4C68-9104-F1B51DF9DA63}" destId="{72E977B5-E180-4445-B15B-E3E643B7D515}" srcOrd="1" destOrd="0" presId="urn:microsoft.com/office/officeart/2005/8/layout/vList5"/>
    <dgm:cxn modelId="{FA5AD8A8-EA46-46B4-869F-F2ECBF4670C8}" type="presParOf" srcId="{293EB40F-DC1B-4C68-9104-F1B51DF9DA63}" destId="{D2C36320-0282-480C-A81B-821514CBD667}" srcOrd="2" destOrd="0" presId="urn:microsoft.com/office/officeart/2005/8/layout/vList5"/>
    <dgm:cxn modelId="{161A1F7C-FD2D-4F27-9F33-33973DA92522}" type="presParOf" srcId="{D2C36320-0282-480C-A81B-821514CBD667}" destId="{3B78AC5B-2CC3-45B1-85FF-C47679E90C04}" srcOrd="0" destOrd="0" presId="urn:microsoft.com/office/officeart/2005/8/layout/vList5"/>
    <dgm:cxn modelId="{2E85F0AA-983E-4EB1-876C-E10792218386}" type="presParOf" srcId="{D2C36320-0282-480C-A81B-821514CBD667}" destId="{3D52325C-5F6C-475B-80F4-71258EE356E4}" srcOrd="1" destOrd="0" presId="urn:microsoft.com/office/officeart/2005/8/layout/vList5"/>
    <dgm:cxn modelId="{F4093F11-1AC0-40E1-8A55-94E94E460DFF}" type="presParOf" srcId="{293EB40F-DC1B-4C68-9104-F1B51DF9DA63}" destId="{ECAB2954-F830-40B6-9CCA-EC5A86EB3DAC}" srcOrd="3" destOrd="0" presId="urn:microsoft.com/office/officeart/2005/8/layout/vList5"/>
    <dgm:cxn modelId="{E1B2B311-EC83-45C4-B9FE-78B80ECE4AEC}" type="presParOf" srcId="{293EB40F-DC1B-4C68-9104-F1B51DF9DA63}" destId="{48EEE92F-8B48-452E-BA94-EE596C1C32E4}" srcOrd="4" destOrd="0" presId="urn:microsoft.com/office/officeart/2005/8/layout/vList5"/>
    <dgm:cxn modelId="{1960B565-C31C-4DC9-B972-D8CE7F60473F}" type="presParOf" srcId="{48EEE92F-8B48-452E-BA94-EE596C1C32E4}" destId="{0E2C7A63-169F-4312-AFE7-E14E52FDC71C}" srcOrd="0" destOrd="0" presId="urn:microsoft.com/office/officeart/2005/8/layout/vList5"/>
    <dgm:cxn modelId="{3E64DA69-E8C2-49AA-8742-B6125F19BA5C}" type="presParOf" srcId="{48EEE92F-8B48-452E-BA94-EE596C1C32E4}" destId="{4975427A-9630-4BDD-BAF1-19602D3D970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D51D88A-DBC3-4304-AEAF-D6851FF6035B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F4CADE4A-DA5E-427D-A865-D586234E711C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Внимание: Устойчивость (сравнение 2-х картинок с 10-15 различиями). Переключение. Распределение.</a:t>
          </a:r>
          <a:endParaRPr lang="ru-RU" sz="1400" dirty="0"/>
        </a:p>
      </dgm:t>
    </dgm:pt>
    <dgm:pt modelId="{7AB1CB7B-994B-493D-A65F-3F02CACCF6F2}" type="parTrans" cxnId="{0237A349-E76A-4CA7-8ABE-F58274E3F029}">
      <dgm:prSet/>
      <dgm:spPr/>
      <dgm:t>
        <a:bodyPr/>
        <a:lstStyle/>
        <a:p>
          <a:endParaRPr lang="ru-RU"/>
        </a:p>
      </dgm:t>
    </dgm:pt>
    <dgm:pt modelId="{363AF9F2-AB3D-4621-B2D6-E2FDFEA6E0F2}" type="sibTrans" cxnId="{0237A349-E76A-4CA7-8ABE-F58274E3F029}">
      <dgm:prSet/>
      <dgm:spPr/>
      <dgm:t>
        <a:bodyPr/>
        <a:lstStyle/>
        <a:p>
          <a:endParaRPr lang="ru-RU"/>
        </a:p>
      </dgm:t>
    </dgm:pt>
    <dgm:pt modelId="{D6E62E00-9DEA-44AB-94DE-DFE6BB0B9EA4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Память: Повтор 10 слов или цифр. Запоминание картинок, фигур, символов (до 10 шт.). Пересказ текстов. </a:t>
          </a:r>
          <a:endParaRPr lang="ru-RU" sz="1400" dirty="0"/>
        </a:p>
      </dgm:t>
    </dgm:pt>
    <dgm:pt modelId="{A4625807-555B-421D-851C-C988E519BA41}" type="parTrans" cxnId="{9C58424C-EA32-437A-B96F-D4371C4C1D86}">
      <dgm:prSet/>
      <dgm:spPr/>
      <dgm:t>
        <a:bodyPr/>
        <a:lstStyle/>
        <a:p>
          <a:endParaRPr lang="ru-RU"/>
        </a:p>
      </dgm:t>
    </dgm:pt>
    <dgm:pt modelId="{8BC93592-4252-452F-B488-1B2A046307A0}" type="sibTrans" cxnId="{9C58424C-EA32-437A-B96F-D4371C4C1D86}">
      <dgm:prSet/>
      <dgm:spPr/>
      <dgm:t>
        <a:bodyPr/>
        <a:lstStyle/>
        <a:p>
          <a:endParaRPr lang="ru-RU"/>
        </a:p>
      </dgm:t>
    </dgm:pt>
    <dgm:pt modelId="{A521689A-B418-47E4-8C96-7E392CE3AFE8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Мышление: Определение четвертого лишнего. Классификация, обобщение. Сходство/различия. Умение решать логические задачи. Сложение фигур из частей. Постройки из кубиков по чертежу, счет использованных кубиков. </a:t>
          </a:r>
          <a:endParaRPr lang="ru-RU" sz="1400" dirty="0"/>
        </a:p>
      </dgm:t>
    </dgm:pt>
    <dgm:pt modelId="{93A9CE7A-4365-4267-B06B-2001C73E13D2}" type="parTrans" cxnId="{6CF08C9F-FC5B-4C69-88E4-940034B803F3}">
      <dgm:prSet/>
      <dgm:spPr/>
      <dgm:t>
        <a:bodyPr/>
        <a:lstStyle/>
        <a:p>
          <a:endParaRPr lang="ru-RU"/>
        </a:p>
      </dgm:t>
    </dgm:pt>
    <dgm:pt modelId="{8D9237DB-98AD-4389-9F2A-F96C1BE1623B}" type="sibTrans" cxnId="{6CF08C9F-FC5B-4C69-88E4-940034B803F3}">
      <dgm:prSet/>
      <dgm:spPr/>
      <dgm:t>
        <a:bodyPr/>
        <a:lstStyle/>
        <a:p>
          <a:endParaRPr lang="ru-RU"/>
        </a:p>
      </dgm:t>
    </dgm:pt>
    <dgm:pt modelId="{AB1C65C8-0A62-49FE-957A-247B5D1737CA}" type="pres">
      <dgm:prSet presAssocID="{8D51D88A-DBC3-4304-AEAF-D6851FF6035B}" presName="compositeShape" presStyleCnt="0">
        <dgm:presLayoutVars>
          <dgm:dir/>
          <dgm:resizeHandles/>
        </dgm:presLayoutVars>
      </dgm:prSet>
      <dgm:spPr/>
    </dgm:pt>
    <dgm:pt modelId="{D2C4DD11-BF1F-43B9-8B20-AAACEC2C4D17}" type="pres">
      <dgm:prSet presAssocID="{8D51D88A-DBC3-4304-AEAF-D6851FF6035B}" presName="pyramid" presStyleLbl="node1" presStyleIdx="0" presStyleCnt="1"/>
      <dgm:spPr/>
    </dgm:pt>
    <dgm:pt modelId="{CB2DE33E-2584-4A1D-BFEB-8CE6B2026FF3}" type="pres">
      <dgm:prSet presAssocID="{8D51D88A-DBC3-4304-AEAF-D6851FF6035B}" presName="theList" presStyleCnt="0"/>
      <dgm:spPr/>
    </dgm:pt>
    <dgm:pt modelId="{084BD87F-E0E3-4189-BE0A-089CB537C0CE}" type="pres">
      <dgm:prSet presAssocID="{F4CADE4A-DA5E-427D-A865-D586234E711C}" presName="aNode" presStyleLbl="fgAcc1" presStyleIdx="0" presStyleCnt="3" custScaleX="1465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55BBC9-B28E-4F0A-BC42-32835A67B01C}" type="pres">
      <dgm:prSet presAssocID="{F4CADE4A-DA5E-427D-A865-D586234E711C}" presName="aSpace" presStyleCnt="0"/>
      <dgm:spPr/>
    </dgm:pt>
    <dgm:pt modelId="{17ED98D7-1293-4DB9-A3F5-B3483160176D}" type="pres">
      <dgm:prSet presAssocID="{D6E62E00-9DEA-44AB-94DE-DFE6BB0B9EA4}" presName="aNode" presStyleLbl="fgAcc1" presStyleIdx="1" presStyleCnt="3" custScaleX="1465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7CE4D9-AF26-4856-91A8-E1F9038955A4}" type="pres">
      <dgm:prSet presAssocID="{D6E62E00-9DEA-44AB-94DE-DFE6BB0B9EA4}" presName="aSpace" presStyleCnt="0"/>
      <dgm:spPr/>
    </dgm:pt>
    <dgm:pt modelId="{8089AB21-3673-4E3E-86AE-42FE9C7D2087}" type="pres">
      <dgm:prSet presAssocID="{A521689A-B418-47E4-8C96-7E392CE3AFE8}" presName="aNode" presStyleLbl="fgAcc1" presStyleIdx="2" presStyleCnt="3" custScaleX="147396" custScaleY="1592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8F5A58-E879-4145-9D35-CEB9D5E6DF6E}" type="pres">
      <dgm:prSet presAssocID="{A521689A-B418-47E4-8C96-7E392CE3AFE8}" presName="aSpace" presStyleCnt="0"/>
      <dgm:spPr/>
    </dgm:pt>
  </dgm:ptLst>
  <dgm:cxnLst>
    <dgm:cxn modelId="{BBA93D7E-0449-46B5-89D1-BD80C359472A}" type="presOf" srcId="{D6E62E00-9DEA-44AB-94DE-DFE6BB0B9EA4}" destId="{17ED98D7-1293-4DB9-A3F5-B3483160176D}" srcOrd="0" destOrd="0" presId="urn:microsoft.com/office/officeart/2005/8/layout/pyramid2"/>
    <dgm:cxn modelId="{38110828-AABB-4AA7-BE33-32DA708A6580}" type="presOf" srcId="{F4CADE4A-DA5E-427D-A865-D586234E711C}" destId="{084BD87F-E0E3-4189-BE0A-089CB537C0CE}" srcOrd="0" destOrd="0" presId="urn:microsoft.com/office/officeart/2005/8/layout/pyramid2"/>
    <dgm:cxn modelId="{F301E191-4591-4658-8980-321E2919AA22}" type="presOf" srcId="{A521689A-B418-47E4-8C96-7E392CE3AFE8}" destId="{8089AB21-3673-4E3E-86AE-42FE9C7D2087}" srcOrd="0" destOrd="0" presId="urn:microsoft.com/office/officeart/2005/8/layout/pyramid2"/>
    <dgm:cxn modelId="{0237A349-E76A-4CA7-8ABE-F58274E3F029}" srcId="{8D51D88A-DBC3-4304-AEAF-D6851FF6035B}" destId="{F4CADE4A-DA5E-427D-A865-D586234E711C}" srcOrd="0" destOrd="0" parTransId="{7AB1CB7B-994B-493D-A65F-3F02CACCF6F2}" sibTransId="{363AF9F2-AB3D-4621-B2D6-E2FDFEA6E0F2}"/>
    <dgm:cxn modelId="{9C58424C-EA32-437A-B96F-D4371C4C1D86}" srcId="{8D51D88A-DBC3-4304-AEAF-D6851FF6035B}" destId="{D6E62E00-9DEA-44AB-94DE-DFE6BB0B9EA4}" srcOrd="1" destOrd="0" parTransId="{A4625807-555B-421D-851C-C988E519BA41}" sibTransId="{8BC93592-4252-452F-B488-1B2A046307A0}"/>
    <dgm:cxn modelId="{E0811D25-EC45-468E-AFCE-1710B0771C8F}" type="presOf" srcId="{8D51D88A-DBC3-4304-AEAF-D6851FF6035B}" destId="{AB1C65C8-0A62-49FE-957A-247B5D1737CA}" srcOrd="0" destOrd="0" presId="urn:microsoft.com/office/officeart/2005/8/layout/pyramid2"/>
    <dgm:cxn modelId="{6CF08C9F-FC5B-4C69-88E4-940034B803F3}" srcId="{8D51D88A-DBC3-4304-AEAF-D6851FF6035B}" destId="{A521689A-B418-47E4-8C96-7E392CE3AFE8}" srcOrd="2" destOrd="0" parTransId="{93A9CE7A-4365-4267-B06B-2001C73E13D2}" sibTransId="{8D9237DB-98AD-4389-9F2A-F96C1BE1623B}"/>
    <dgm:cxn modelId="{2E4BA8F5-4D6B-4BB4-A9B7-80EC3011B7DD}" type="presParOf" srcId="{AB1C65C8-0A62-49FE-957A-247B5D1737CA}" destId="{D2C4DD11-BF1F-43B9-8B20-AAACEC2C4D17}" srcOrd="0" destOrd="0" presId="urn:microsoft.com/office/officeart/2005/8/layout/pyramid2"/>
    <dgm:cxn modelId="{D2D9C876-E3D0-4BFB-BF24-867B624C50BB}" type="presParOf" srcId="{AB1C65C8-0A62-49FE-957A-247B5D1737CA}" destId="{CB2DE33E-2584-4A1D-BFEB-8CE6B2026FF3}" srcOrd="1" destOrd="0" presId="urn:microsoft.com/office/officeart/2005/8/layout/pyramid2"/>
    <dgm:cxn modelId="{0B130685-5275-471D-8AE8-7B5DEBF8C474}" type="presParOf" srcId="{CB2DE33E-2584-4A1D-BFEB-8CE6B2026FF3}" destId="{084BD87F-E0E3-4189-BE0A-089CB537C0CE}" srcOrd="0" destOrd="0" presId="urn:microsoft.com/office/officeart/2005/8/layout/pyramid2"/>
    <dgm:cxn modelId="{A1DD5089-700B-471E-A68F-88333B8CA2BE}" type="presParOf" srcId="{CB2DE33E-2584-4A1D-BFEB-8CE6B2026FF3}" destId="{6B55BBC9-B28E-4F0A-BC42-32835A67B01C}" srcOrd="1" destOrd="0" presId="urn:microsoft.com/office/officeart/2005/8/layout/pyramid2"/>
    <dgm:cxn modelId="{B2EA5A01-6B1E-42DE-986A-1A85456FAE85}" type="presParOf" srcId="{CB2DE33E-2584-4A1D-BFEB-8CE6B2026FF3}" destId="{17ED98D7-1293-4DB9-A3F5-B3483160176D}" srcOrd="2" destOrd="0" presId="urn:microsoft.com/office/officeart/2005/8/layout/pyramid2"/>
    <dgm:cxn modelId="{6192D07F-D155-4385-AC1B-7A427FEC378D}" type="presParOf" srcId="{CB2DE33E-2584-4A1D-BFEB-8CE6B2026FF3}" destId="{6A7CE4D9-AF26-4856-91A8-E1F9038955A4}" srcOrd="3" destOrd="0" presId="urn:microsoft.com/office/officeart/2005/8/layout/pyramid2"/>
    <dgm:cxn modelId="{6EE4360D-A1B8-41CB-A7A3-804B55C1718C}" type="presParOf" srcId="{CB2DE33E-2584-4A1D-BFEB-8CE6B2026FF3}" destId="{8089AB21-3673-4E3E-86AE-42FE9C7D2087}" srcOrd="4" destOrd="0" presId="urn:microsoft.com/office/officeart/2005/8/layout/pyramid2"/>
    <dgm:cxn modelId="{862F71C6-AD37-4251-B279-52CDD2A6FCEE}" type="presParOf" srcId="{CB2DE33E-2584-4A1D-BFEB-8CE6B2026FF3}" destId="{088F5A58-E879-4145-9D35-CEB9D5E6DF6E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12C75C8-AA65-45B1-A664-B4232D8180EC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</dgm:pt>
    <dgm:pt modelId="{358F67C1-7407-4F68-A72A-97B2EB507CD9}">
      <dgm:prSet phldrT="[Текст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Артикуляция, произношение. </a:t>
          </a:r>
          <a:endParaRPr lang="ru-RU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DB1E23D-40EC-456D-8B9E-BC867E373AD3}" type="parTrans" cxnId="{D777BED6-4475-4443-980E-1E6F448D7839}">
      <dgm:prSet/>
      <dgm:spPr/>
      <dgm:t>
        <a:bodyPr/>
        <a:lstStyle/>
        <a:p>
          <a:endParaRPr lang="ru-RU"/>
        </a:p>
      </dgm:t>
    </dgm:pt>
    <dgm:pt modelId="{B2993A30-7047-4590-97A4-25B24A7A70AD}" type="sibTrans" cxnId="{D777BED6-4475-4443-980E-1E6F448D7839}">
      <dgm:prSet/>
      <dgm:spPr/>
      <dgm:t>
        <a:bodyPr/>
        <a:lstStyle/>
        <a:p>
          <a:endParaRPr lang="ru-RU"/>
        </a:p>
      </dgm:t>
    </dgm:pt>
    <dgm:pt modelId="{5DC56D9E-CD95-47E7-B63D-C3C77063B5CB}">
      <dgm:prSet phldrT="[Текст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Отвечать на вопросы, задавать их. </a:t>
          </a:r>
          <a:endParaRPr lang="ru-RU" dirty="0">
            <a:solidFill>
              <a:schemeClr val="tx1"/>
            </a:solidFill>
          </a:endParaRPr>
        </a:p>
      </dgm:t>
    </dgm:pt>
    <dgm:pt modelId="{842BC1C1-0C61-49C7-BDD7-954CA87150E6}" type="parTrans" cxnId="{39278F49-81B4-4296-B62C-1B4A4A7F4BC3}">
      <dgm:prSet/>
      <dgm:spPr/>
      <dgm:t>
        <a:bodyPr/>
        <a:lstStyle/>
        <a:p>
          <a:endParaRPr lang="ru-RU"/>
        </a:p>
      </dgm:t>
    </dgm:pt>
    <dgm:pt modelId="{00F2DFD5-5554-4FCD-8451-E20DBF063176}" type="sibTrans" cxnId="{39278F49-81B4-4296-B62C-1B4A4A7F4BC3}">
      <dgm:prSet/>
      <dgm:spPr/>
      <dgm:t>
        <a:bodyPr/>
        <a:lstStyle/>
        <a:p>
          <a:endParaRPr lang="ru-RU"/>
        </a:p>
      </dgm:t>
    </dgm:pt>
    <dgm:pt modelId="{5E690C51-7A93-4A49-94AD-672AE897B927}">
      <dgm:prSet phldrT="[Текст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Строить рассказы по картинкам. </a:t>
          </a:r>
          <a:endParaRPr lang="ru-RU" dirty="0">
            <a:solidFill>
              <a:schemeClr val="tx1"/>
            </a:solidFill>
          </a:endParaRPr>
        </a:p>
      </dgm:t>
    </dgm:pt>
    <dgm:pt modelId="{A450B3EA-B7E9-47E1-A23A-06BCB464850E}" type="parTrans" cxnId="{3DFB4CFE-DC8A-4CDA-A15E-9BEC994E8A8C}">
      <dgm:prSet/>
      <dgm:spPr/>
      <dgm:t>
        <a:bodyPr/>
        <a:lstStyle/>
        <a:p>
          <a:endParaRPr lang="ru-RU"/>
        </a:p>
      </dgm:t>
    </dgm:pt>
    <dgm:pt modelId="{4D231CE7-80AB-4B3C-8947-30DA9045D66F}" type="sibTrans" cxnId="{3DFB4CFE-DC8A-4CDA-A15E-9BEC994E8A8C}">
      <dgm:prSet/>
      <dgm:spPr/>
      <dgm:t>
        <a:bodyPr/>
        <a:lstStyle/>
        <a:p>
          <a:endParaRPr lang="ru-RU"/>
        </a:p>
      </dgm:t>
    </dgm:pt>
    <dgm:pt modelId="{D1617442-02DE-4865-9930-AA1918FB8196}">
      <dgm:prSet phldrT="[Текст]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ru-RU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rPr>
            <a:t>Заучивать наизусть стихи, прозу.</a:t>
          </a:r>
          <a:endParaRPr lang="ru-RU" dirty="0">
            <a:solidFill>
              <a:schemeClr val="bg1">
                <a:lumMod val="95000"/>
              </a:schemeClr>
            </a:solidFill>
          </a:endParaRPr>
        </a:p>
      </dgm:t>
    </dgm:pt>
    <dgm:pt modelId="{57EECED1-041E-48BD-AEA4-F8A7A2EFF31E}" type="parTrans" cxnId="{497283B5-5228-4680-9769-78EE1F1FD1EA}">
      <dgm:prSet/>
      <dgm:spPr/>
      <dgm:t>
        <a:bodyPr/>
        <a:lstStyle/>
        <a:p>
          <a:endParaRPr lang="ru-RU"/>
        </a:p>
      </dgm:t>
    </dgm:pt>
    <dgm:pt modelId="{410BDA2D-1588-4A40-8559-1BC838AAB742}" type="sibTrans" cxnId="{497283B5-5228-4680-9769-78EE1F1FD1EA}">
      <dgm:prSet/>
      <dgm:spPr/>
      <dgm:t>
        <a:bodyPr/>
        <a:lstStyle/>
        <a:p>
          <a:endParaRPr lang="ru-RU"/>
        </a:p>
      </dgm:t>
    </dgm:pt>
    <dgm:pt modelId="{A2C1704E-8DEB-4FB4-8FBB-38C7D8A8CA76}">
      <dgm:prSet phldrT="[Текст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ru-RU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rPr>
            <a:t>Сочинять сказки, составлять предложения. </a:t>
          </a:r>
          <a:endParaRPr lang="ru-RU" dirty="0">
            <a:solidFill>
              <a:schemeClr val="bg1">
                <a:lumMod val="95000"/>
              </a:schemeClr>
            </a:solidFill>
          </a:endParaRPr>
        </a:p>
      </dgm:t>
    </dgm:pt>
    <dgm:pt modelId="{5AA54EF5-E96D-4D43-B369-A89A1CAC7336}" type="parTrans" cxnId="{2CAEBDC8-512A-4647-B45D-2F5881AE2E6C}">
      <dgm:prSet/>
      <dgm:spPr/>
      <dgm:t>
        <a:bodyPr/>
        <a:lstStyle/>
        <a:p>
          <a:endParaRPr lang="ru-RU"/>
        </a:p>
      </dgm:t>
    </dgm:pt>
    <dgm:pt modelId="{B5133DC2-3CAA-46FD-A297-C17EB684AB8B}" type="sibTrans" cxnId="{2CAEBDC8-512A-4647-B45D-2F5881AE2E6C}">
      <dgm:prSet/>
      <dgm:spPr/>
      <dgm:t>
        <a:bodyPr/>
        <a:lstStyle/>
        <a:p>
          <a:endParaRPr lang="ru-RU"/>
        </a:p>
      </dgm:t>
    </dgm:pt>
    <dgm:pt modelId="{80E7C2C7-F4FB-4EF4-89F2-A227A643E3DA}" type="pres">
      <dgm:prSet presAssocID="{A12C75C8-AA65-45B1-A664-B4232D8180EC}" presName="linearFlow" presStyleCnt="0">
        <dgm:presLayoutVars>
          <dgm:dir/>
          <dgm:resizeHandles val="exact"/>
        </dgm:presLayoutVars>
      </dgm:prSet>
      <dgm:spPr/>
    </dgm:pt>
    <dgm:pt modelId="{77AC7DEC-0FEC-4A8B-AA2B-FBB479FDA5A6}" type="pres">
      <dgm:prSet presAssocID="{358F67C1-7407-4F68-A72A-97B2EB507CD9}" presName="composite" presStyleCnt="0"/>
      <dgm:spPr/>
    </dgm:pt>
    <dgm:pt modelId="{B02A810A-9F91-46EC-8AFD-88FECF89AC3E}" type="pres">
      <dgm:prSet presAssocID="{358F67C1-7407-4F68-A72A-97B2EB507CD9}" presName="imgShp" presStyleLbl="fgImgPlace1" presStyleIdx="0" presStyleCnt="5" custScaleX="137502" custScaleY="12035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9EC8022E-41D8-4AA2-93A3-084B207B8438}" type="pres">
      <dgm:prSet presAssocID="{358F67C1-7407-4F68-A72A-97B2EB507CD9}" presName="txShp" presStyleLbl="node1" presStyleIdx="0" presStyleCnt="5" custLinFactNeighborX="-609" custLinFactNeighborY="43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83BC06-12A2-4A83-A619-9DA7147AEFF2}" type="pres">
      <dgm:prSet presAssocID="{B2993A30-7047-4590-97A4-25B24A7A70AD}" presName="spacing" presStyleCnt="0"/>
      <dgm:spPr/>
    </dgm:pt>
    <dgm:pt modelId="{0466806A-F5B0-4CBA-B20E-77AB8A37EEF7}" type="pres">
      <dgm:prSet presAssocID="{5DC56D9E-CD95-47E7-B63D-C3C77063B5CB}" presName="composite" presStyleCnt="0"/>
      <dgm:spPr/>
    </dgm:pt>
    <dgm:pt modelId="{8A2BADB0-1A08-4DAA-8681-22A77AF155F2}" type="pres">
      <dgm:prSet presAssocID="{5DC56D9E-CD95-47E7-B63D-C3C77063B5CB}" presName="imgShp" presStyleLbl="fgImgPlace1" presStyleIdx="1" presStyleCnt="5" custScaleX="135590" custScaleY="136649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A130BDE9-0C39-4FAE-AA00-329276BE740D}" type="pres">
      <dgm:prSet presAssocID="{5DC56D9E-CD95-47E7-B63D-C3C77063B5CB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9695C0-F027-4F62-9C99-543BE34BDD02}" type="pres">
      <dgm:prSet presAssocID="{00F2DFD5-5554-4FCD-8451-E20DBF063176}" presName="spacing" presStyleCnt="0"/>
      <dgm:spPr/>
    </dgm:pt>
    <dgm:pt modelId="{4CE96C01-715A-449E-B51A-09B5CF2E77FF}" type="pres">
      <dgm:prSet presAssocID="{5E690C51-7A93-4A49-94AD-672AE897B927}" presName="composite" presStyleCnt="0"/>
      <dgm:spPr/>
    </dgm:pt>
    <dgm:pt modelId="{6A9BBA25-5B97-4193-831C-CF7512FE953D}" type="pres">
      <dgm:prSet presAssocID="{5E690C51-7A93-4A49-94AD-672AE897B927}" presName="imgShp" presStyleLbl="fgImgPlace1" presStyleIdx="2" presStyleCnt="5" custScaleX="122296" custScaleY="121288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77501CD1-F165-4EAB-8490-F12F9CB0C4E3}" type="pres">
      <dgm:prSet presAssocID="{5E690C51-7A93-4A49-94AD-672AE897B927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63E6F4-6145-43E1-9579-F51E5011EA4C}" type="pres">
      <dgm:prSet presAssocID="{4D231CE7-80AB-4B3C-8947-30DA9045D66F}" presName="spacing" presStyleCnt="0"/>
      <dgm:spPr/>
    </dgm:pt>
    <dgm:pt modelId="{0EB13535-8DAC-4316-95CD-A99DB1646FE1}" type="pres">
      <dgm:prSet presAssocID="{A2C1704E-8DEB-4FB4-8FBB-38C7D8A8CA76}" presName="composite" presStyleCnt="0"/>
      <dgm:spPr/>
    </dgm:pt>
    <dgm:pt modelId="{C59C3709-B6BF-4106-9848-5FB642ACDDED}" type="pres">
      <dgm:prSet presAssocID="{A2C1704E-8DEB-4FB4-8FBB-38C7D8A8CA76}" presName="imgShp" presStyleLbl="fgImgPlace1" presStyleIdx="3" presStyleCnt="5" custScaleX="137756" custScaleY="135636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13E2BBE9-D558-4876-B3CB-8D99FA878DEC}" type="pres">
      <dgm:prSet presAssocID="{A2C1704E-8DEB-4FB4-8FBB-38C7D8A8CA76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D0FF59-AEB4-40CF-963B-9686ED0351B6}" type="pres">
      <dgm:prSet presAssocID="{B5133DC2-3CAA-46FD-A297-C17EB684AB8B}" presName="spacing" presStyleCnt="0"/>
      <dgm:spPr/>
    </dgm:pt>
    <dgm:pt modelId="{02AE305C-E50A-48D3-B5F1-87609DBB3DE4}" type="pres">
      <dgm:prSet presAssocID="{D1617442-02DE-4865-9930-AA1918FB8196}" presName="composite" presStyleCnt="0"/>
      <dgm:spPr/>
    </dgm:pt>
    <dgm:pt modelId="{05053002-D572-4A7C-9BD4-4CE2CD8A9786}" type="pres">
      <dgm:prSet presAssocID="{D1617442-02DE-4865-9930-AA1918FB8196}" presName="imgShp" presStyleLbl="fgImgPlace1" presStyleIdx="4" presStyleCnt="5" custScaleX="132203" custScaleY="123236" custLinFactNeighborX="18866" custLinFactNeighborY="1200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</dgm:pt>
    <dgm:pt modelId="{E0D41FB2-7191-40D3-A369-23D0F80B44D9}" type="pres">
      <dgm:prSet presAssocID="{D1617442-02DE-4865-9930-AA1918FB8196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278F49-81B4-4296-B62C-1B4A4A7F4BC3}" srcId="{A12C75C8-AA65-45B1-A664-B4232D8180EC}" destId="{5DC56D9E-CD95-47E7-B63D-C3C77063B5CB}" srcOrd="1" destOrd="0" parTransId="{842BC1C1-0C61-49C7-BDD7-954CA87150E6}" sibTransId="{00F2DFD5-5554-4FCD-8451-E20DBF063176}"/>
    <dgm:cxn modelId="{2FD72D5F-E0FF-4953-903A-A9859CCBA9C0}" type="presOf" srcId="{5DC56D9E-CD95-47E7-B63D-C3C77063B5CB}" destId="{A130BDE9-0C39-4FAE-AA00-329276BE740D}" srcOrd="0" destOrd="0" presId="urn:microsoft.com/office/officeart/2005/8/layout/vList3#1"/>
    <dgm:cxn modelId="{1D86FD33-0697-4862-AFF5-09756CE808A4}" type="presOf" srcId="{D1617442-02DE-4865-9930-AA1918FB8196}" destId="{E0D41FB2-7191-40D3-A369-23D0F80B44D9}" srcOrd="0" destOrd="0" presId="urn:microsoft.com/office/officeart/2005/8/layout/vList3#1"/>
    <dgm:cxn modelId="{8AAA400A-2CAF-4150-9132-F54BC0208805}" type="presOf" srcId="{5E690C51-7A93-4A49-94AD-672AE897B927}" destId="{77501CD1-F165-4EAB-8490-F12F9CB0C4E3}" srcOrd="0" destOrd="0" presId="urn:microsoft.com/office/officeart/2005/8/layout/vList3#1"/>
    <dgm:cxn modelId="{2CAEBDC8-512A-4647-B45D-2F5881AE2E6C}" srcId="{A12C75C8-AA65-45B1-A664-B4232D8180EC}" destId="{A2C1704E-8DEB-4FB4-8FBB-38C7D8A8CA76}" srcOrd="3" destOrd="0" parTransId="{5AA54EF5-E96D-4D43-B369-A89A1CAC7336}" sibTransId="{B5133DC2-3CAA-46FD-A297-C17EB684AB8B}"/>
    <dgm:cxn modelId="{2182C357-5D38-4E93-87CB-E4D051B75948}" type="presOf" srcId="{A12C75C8-AA65-45B1-A664-B4232D8180EC}" destId="{80E7C2C7-F4FB-4EF4-89F2-A227A643E3DA}" srcOrd="0" destOrd="0" presId="urn:microsoft.com/office/officeart/2005/8/layout/vList3#1"/>
    <dgm:cxn modelId="{D777BED6-4475-4443-980E-1E6F448D7839}" srcId="{A12C75C8-AA65-45B1-A664-B4232D8180EC}" destId="{358F67C1-7407-4F68-A72A-97B2EB507CD9}" srcOrd="0" destOrd="0" parTransId="{0DB1E23D-40EC-456D-8B9E-BC867E373AD3}" sibTransId="{B2993A30-7047-4590-97A4-25B24A7A70AD}"/>
    <dgm:cxn modelId="{3DFB4CFE-DC8A-4CDA-A15E-9BEC994E8A8C}" srcId="{A12C75C8-AA65-45B1-A664-B4232D8180EC}" destId="{5E690C51-7A93-4A49-94AD-672AE897B927}" srcOrd="2" destOrd="0" parTransId="{A450B3EA-B7E9-47E1-A23A-06BCB464850E}" sibTransId="{4D231CE7-80AB-4B3C-8947-30DA9045D66F}"/>
    <dgm:cxn modelId="{452F3160-CC56-437E-89E4-6648CB46F9A5}" type="presOf" srcId="{A2C1704E-8DEB-4FB4-8FBB-38C7D8A8CA76}" destId="{13E2BBE9-D558-4876-B3CB-8D99FA878DEC}" srcOrd="0" destOrd="0" presId="urn:microsoft.com/office/officeart/2005/8/layout/vList3#1"/>
    <dgm:cxn modelId="{497283B5-5228-4680-9769-78EE1F1FD1EA}" srcId="{A12C75C8-AA65-45B1-A664-B4232D8180EC}" destId="{D1617442-02DE-4865-9930-AA1918FB8196}" srcOrd="4" destOrd="0" parTransId="{57EECED1-041E-48BD-AEA4-F8A7A2EFF31E}" sibTransId="{410BDA2D-1588-4A40-8559-1BC838AAB742}"/>
    <dgm:cxn modelId="{713BC124-965A-4B97-85BF-B6B73F72547F}" type="presOf" srcId="{358F67C1-7407-4F68-A72A-97B2EB507CD9}" destId="{9EC8022E-41D8-4AA2-93A3-084B207B8438}" srcOrd="0" destOrd="0" presId="urn:microsoft.com/office/officeart/2005/8/layout/vList3#1"/>
    <dgm:cxn modelId="{D1953F3F-893F-4014-B788-713EA61BBBF2}" type="presParOf" srcId="{80E7C2C7-F4FB-4EF4-89F2-A227A643E3DA}" destId="{77AC7DEC-0FEC-4A8B-AA2B-FBB479FDA5A6}" srcOrd="0" destOrd="0" presId="urn:microsoft.com/office/officeart/2005/8/layout/vList3#1"/>
    <dgm:cxn modelId="{76A307A2-868B-4107-AC4A-98ABB18BA7A1}" type="presParOf" srcId="{77AC7DEC-0FEC-4A8B-AA2B-FBB479FDA5A6}" destId="{B02A810A-9F91-46EC-8AFD-88FECF89AC3E}" srcOrd="0" destOrd="0" presId="urn:microsoft.com/office/officeart/2005/8/layout/vList3#1"/>
    <dgm:cxn modelId="{A9710731-702D-48FE-9BB9-579B44AFED71}" type="presParOf" srcId="{77AC7DEC-0FEC-4A8B-AA2B-FBB479FDA5A6}" destId="{9EC8022E-41D8-4AA2-93A3-084B207B8438}" srcOrd="1" destOrd="0" presId="urn:microsoft.com/office/officeart/2005/8/layout/vList3#1"/>
    <dgm:cxn modelId="{BDAD5FFE-CEBB-4A33-9454-762AB865C364}" type="presParOf" srcId="{80E7C2C7-F4FB-4EF4-89F2-A227A643E3DA}" destId="{4183BC06-12A2-4A83-A619-9DA7147AEFF2}" srcOrd="1" destOrd="0" presId="urn:microsoft.com/office/officeart/2005/8/layout/vList3#1"/>
    <dgm:cxn modelId="{6AE086F3-0548-4C92-9BF2-D00197290249}" type="presParOf" srcId="{80E7C2C7-F4FB-4EF4-89F2-A227A643E3DA}" destId="{0466806A-F5B0-4CBA-B20E-77AB8A37EEF7}" srcOrd="2" destOrd="0" presId="urn:microsoft.com/office/officeart/2005/8/layout/vList3#1"/>
    <dgm:cxn modelId="{AAE5C97E-C440-4793-A7A8-5D0456B5EA0C}" type="presParOf" srcId="{0466806A-F5B0-4CBA-B20E-77AB8A37EEF7}" destId="{8A2BADB0-1A08-4DAA-8681-22A77AF155F2}" srcOrd="0" destOrd="0" presId="urn:microsoft.com/office/officeart/2005/8/layout/vList3#1"/>
    <dgm:cxn modelId="{857E508B-C07C-4A55-8C5F-42354F44EF19}" type="presParOf" srcId="{0466806A-F5B0-4CBA-B20E-77AB8A37EEF7}" destId="{A130BDE9-0C39-4FAE-AA00-329276BE740D}" srcOrd="1" destOrd="0" presId="urn:microsoft.com/office/officeart/2005/8/layout/vList3#1"/>
    <dgm:cxn modelId="{280634F3-CBC3-46BE-BB56-E9819EF6379E}" type="presParOf" srcId="{80E7C2C7-F4FB-4EF4-89F2-A227A643E3DA}" destId="{649695C0-F027-4F62-9C99-543BE34BDD02}" srcOrd="3" destOrd="0" presId="urn:microsoft.com/office/officeart/2005/8/layout/vList3#1"/>
    <dgm:cxn modelId="{00F0BAFD-634E-4928-B88D-7411A2F7C4E0}" type="presParOf" srcId="{80E7C2C7-F4FB-4EF4-89F2-A227A643E3DA}" destId="{4CE96C01-715A-449E-B51A-09B5CF2E77FF}" srcOrd="4" destOrd="0" presId="urn:microsoft.com/office/officeart/2005/8/layout/vList3#1"/>
    <dgm:cxn modelId="{2A240D7D-08E6-42E2-98DE-7844568A3AF6}" type="presParOf" srcId="{4CE96C01-715A-449E-B51A-09B5CF2E77FF}" destId="{6A9BBA25-5B97-4193-831C-CF7512FE953D}" srcOrd="0" destOrd="0" presId="urn:microsoft.com/office/officeart/2005/8/layout/vList3#1"/>
    <dgm:cxn modelId="{3CEEF475-6AF2-4ED6-87F3-3820B768978C}" type="presParOf" srcId="{4CE96C01-715A-449E-B51A-09B5CF2E77FF}" destId="{77501CD1-F165-4EAB-8490-F12F9CB0C4E3}" srcOrd="1" destOrd="0" presId="urn:microsoft.com/office/officeart/2005/8/layout/vList3#1"/>
    <dgm:cxn modelId="{03E57AE9-AB0F-47ED-8B0C-40DB2A250F78}" type="presParOf" srcId="{80E7C2C7-F4FB-4EF4-89F2-A227A643E3DA}" destId="{DB63E6F4-6145-43E1-9579-F51E5011EA4C}" srcOrd="5" destOrd="0" presId="urn:microsoft.com/office/officeart/2005/8/layout/vList3#1"/>
    <dgm:cxn modelId="{4C3D6AE9-2065-46A0-9DA5-383B81CFD8FC}" type="presParOf" srcId="{80E7C2C7-F4FB-4EF4-89F2-A227A643E3DA}" destId="{0EB13535-8DAC-4316-95CD-A99DB1646FE1}" srcOrd="6" destOrd="0" presId="urn:microsoft.com/office/officeart/2005/8/layout/vList3#1"/>
    <dgm:cxn modelId="{FB4D83A0-2B00-43A8-AC07-F8A4E7F7F3F3}" type="presParOf" srcId="{0EB13535-8DAC-4316-95CD-A99DB1646FE1}" destId="{C59C3709-B6BF-4106-9848-5FB642ACDDED}" srcOrd="0" destOrd="0" presId="urn:microsoft.com/office/officeart/2005/8/layout/vList3#1"/>
    <dgm:cxn modelId="{15D43F8B-D4B0-4617-BBFF-3B703DF46822}" type="presParOf" srcId="{0EB13535-8DAC-4316-95CD-A99DB1646FE1}" destId="{13E2BBE9-D558-4876-B3CB-8D99FA878DEC}" srcOrd="1" destOrd="0" presId="urn:microsoft.com/office/officeart/2005/8/layout/vList3#1"/>
    <dgm:cxn modelId="{90DB5923-AFDC-4C94-92DB-74B47321FAD7}" type="presParOf" srcId="{80E7C2C7-F4FB-4EF4-89F2-A227A643E3DA}" destId="{8FD0FF59-AEB4-40CF-963B-9686ED0351B6}" srcOrd="7" destOrd="0" presId="urn:microsoft.com/office/officeart/2005/8/layout/vList3#1"/>
    <dgm:cxn modelId="{E7B57261-7339-414E-89EC-CE1BEE9D3161}" type="presParOf" srcId="{80E7C2C7-F4FB-4EF4-89F2-A227A643E3DA}" destId="{02AE305C-E50A-48D3-B5F1-87609DBB3DE4}" srcOrd="8" destOrd="0" presId="urn:microsoft.com/office/officeart/2005/8/layout/vList3#1"/>
    <dgm:cxn modelId="{9EC5ECA5-1D34-43A1-8909-7365CEA50DE5}" type="presParOf" srcId="{02AE305C-E50A-48D3-B5F1-87609DBB3DE4}" destId="{05053002-D572-4A7C-9BD4-4CE2CD8A9786}" srcOrd="0" destOrd="0" presId="urn:microsoft.com/office/officeart/2005/8/layout/vList3#1"/>
    <dgm:cxn modelId="{43CE05D9-46E7-463D-AB99-8688B7F73F38}" type="presParOf" srcId="{02AE305C-E50A-48D3-B5F1-87609DBB3DE4}" destId="{E0D41FB2-7191-40D3-A369-23D0F80B44D9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ED3DE8A-F220-4569-BB87-BCD8CD0ADD21}" type="doc">
      <dgm:prSet loTypeId="urn:microsoft.com/office/officeart/2005/8/layout/radial4" loCatId="relationship" qsTypeId="urn:microsoft.com/office/officeart/2005/8/quickstyle/simple3" qsCatId="simple" csTypeId="urn:microsoft.com/office/officeart/2005/8/colors/accent3_4" csCatId="accent3" phldr="1"/>
      <dgm:spPr/>
      <dgm:t>
        <a:bodyPr/>
        <a:lstStyle/>
        <a:p>
          <a:endParaRPr lang="ru-RU"/>
        </a:p>
      </dgm:t>
    </dgm:pt>
    <dgm:pt modelId="{A74A9994-A04D-49F3-BBBA-13A0B2968681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u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Ребенок должен знать</a:t>
          </a:r>
          <a:endParaRPr lang="ru-RU" sz="2000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1E17E3F9-BBE0-4540-BD8B-A0CBBDA777DF}" type="parTrans" cxnId="{3F4EC826-FC4B-47FB-9DF6-CAE07D1D15A5}">
      <dgm:prSet/>
      <dgm:spPr/>
      <dgm:t>
        <a:bodyPr/>
        <a:lstStyle/>
        <a:p>
          <a:endParaRPr lang="ru-RU"/>
        </a:p>
      </dgm:t>
    </dgm:pt>
    <dgm:pt modelId="{8B647E64-F73A-4F2D-9854-3D9F26585493}" type="sibTrans" cxnId="{3F4EC826-FC4B-47FB-9DF6-CAE07D1D15A5}">
      <dgm:prSet/>
      <dgm:spPr/>
      <dgm:t>
        <a:bodyPr/>
        <a:lstStyle/>
        <a:p>
          <a:endParaRPr lang="ru-RU"/>
        </a:p>
      </dgm:t>
    </dgm:pt>
    <dgm:pt modelId="{EBDA901F-FCC3-4CBA-925A-CA0977F3DE52}">
      <dgm:prSet phldrT="[Текст]" custT="1"/>
      <dgm:spPr/>
      <dgm:t>
        <a:bodyPr/>
        <a:lstStyle/>
        <a:p>
          <a:r>
            <a:rPr lang="ru-RU" sz="1600" u="none" dirty="0" smtClean="0">
              <a:latin typeface="Times New Roman" pitchFamily="18" charset="0"/>
              <a:cs typeface="Times New Roman" pitchFamily="18" charset="0"/>
            </a:rPr>
            <a:t>Свой адрес и название города; название страны и ее столицы.</a:t>
          </a:r>
          <a:endParaRPr lang="ru-RU" sz="1600" u="none" dirty="0">
            <a:latin typeface="Times New Roman" pitchFamily="18" charset="0"/>
            <a:cs typeface="Times New Roman" pitchFamily="18" charset="0"/>
          </a:endParaRPr>
        </a:p>
      </dgm:t>
    </dgm:pt>
    <dgm:pt modelId="{D72E4464-78A9-40A0-8A0C-BE4F78E9D253}" type="parTrans" cxnId="{15380506-32DF-4A4B-A364-8A233DF59BE3}">
      <dgm:prSet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0E02D998-75B8-438E-B1F2-9003D05A47AC}" type="sibTrans" cxnId="{15380506-32DF-4A4B-A364-8A233DF59BE3}">
      <dgm:prSet/>
      <dgm:spPr/>
      <dgm:t>
        <a:bodyPr/>
        <a:lstStyle/>
        <a:p>
          <a:endParaRPr lang="ru-RU"/>
        </a:p>
      </dgm:t>
    </dgm:pt>
    <dgm:pt modelId="{49570535-1D3D-48FE-AA36-DA270400C2F2}">
      <dgm:prSet phldrT="[Текст]" custT="1"/>
      <dgm:spPr/>
      <dgm:t>
        <a:bodyPr/>
        <a:lstStyle/>
        <a:p>
          <a:pPr algn="ctr"/>
          <a:r>
            <a:rPr lang="ru-RU" sz="1600" b="0" u="none" dirty="0" smtClean="0">
              <a:latin typeface="Times New Roman" pitchFamily="18" charset="0"/>
              <a:cs typeface="Times New Roman" pitchFamily="18" charset="0"/>
            </a:rPr>
            <a:t>Последовательность времен года, их основные признаки. </a:t>
          </a:r>
          <a:endParaRPr lang="ru-RU" sz="1600" b="0" u="none" dirty="0">
            <a:latin typeface="Times New Roman" pitchFamily="18" charset="0"/>
            <a:cs typeface="Times New Roman" pitchFamily="18" charset="0"/>
          </a:endParaRPr>
        </a:p>
      </dgm:t>
    </dgm:pt>
    <dgm:pt modelId="{5A1F61E7-3D78-412B-B79E-2708EB075B99}" type="parTrans" cxnId="{42E4B680-40B2-4E84-94A9-21EEDCA9D0FD}">
      <dgm:prSet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EF74FAF4-F39D-45AB-8436-5A3B5B9E1A52}" type="sibTrans" cxnId="{42E4B680-40B2-4E84-94A9-21EEDCA9D0FD}">
      <dgm:prSet/>
      <dgm:spPr/>
      <dgm:t>
        <a:bodyPr/>
        <a:lstStyle/>
        <a:p>
          <a:endParaRPr lang="ru-RU"/>
        </a:p>
      </dgm:t>
    </dgm:pt>
    <dgm:pt modelId="{FEC06A1A-DFA9-4389-8667-421DE5E52D02}">
      <dgm:prSet phldrT="[Текст]" custT="1"/>
      <dgm:spPr/>
      <dgm:t>
        <a:bodyPr/>
        <a:lstStyle/>
        <a:p>
          <a:r>
            <a:rPr lang="ru-RU" sz="1600" u="none" dirty="0" smtClean="0">
              <a:latin typeface="Times New Roman" pitchFamily="18" charset="0"/>
              <a:cs typeface="Times New Roman" pitchFamily="18" charset="0"/>
            </a:rPr>
            <a:t>Имена и отчества своих родителей, информацию о местах их работы.</a:t>
          </a:r>
          <a:endParaRPr lang="ru-RU" sz="1600" u="none" dirty="0">
            <a:latin typeface="Times New Roman" pitchFamily="18" charset="0"/>
            <a:cs typeface="Times New Roman" pitchFamily="18" charset="0"/>
          </a:endParaRPr>
        </a:p>
      </dgm:t>
    </dgm:pt>
    <dgm:pt modelId="{D069ECE4-113C-4CDF-931E-F56D1B1A41D1}" type="parTrans" cxnId="{DE754308-8649-4C0A-B8B3-1F16DDD5C4F3}">
      <dgm:prSet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1FDC1F1D-9603-4632-9375-BC7E3E6971DE}" type="sibTrans" cxnId="{DE754308-8649-4C0A-B8B3-1F16DDD5C4F3}">
      <dgm:prSet/>
      <dgm:spPr/>
      <dgm:t>
        <a:bodyPr/>
        <a:lstStyle/>
        <a:p>
          <a:endParaRPr lang="ru-RU"/>
        </a:p>
      </dgm:t>
    </dgm:pt>
    <dgm:pt modelId="{FD046950-09AC-48DD-A161-2486B5BC86CB}">
      <dgm:prSet phldrT="[Текст]" custT="1"/>
      <dgm:spPr/>
      <dgm:t>
        <a:bodyPr/>
        <a:lstStyle/>
        <a:p>
          <a:pPr algn="ctr"/>
          <a:r>
            <a:rPr lang="ru-RU" sz="1600" u="none" dirty="0" smtClean="0">
              <a:latin typeface="Times New Roman" pitchFamily="18" charset="0"/>
              <a:cs typeface="Times New Roman" pitchFamily="18" charset="0"/>
            </a:rPr>
            <a:t>Названия месяцев, дней недели; основные виды деревьев и цветов. </a:t>
          </a:r>
          <a:endParaRPr lang="ru-RU" sz="1600" u="none" dirty="0">
            <a:latin typeface="Times New Roman" pitchFamily="18" charset="0"/>
            <a:cs typeface="Times New Roman" pitchFamily="18" charset="0"/>
          </a:endParaRPr>
        </a:p>
      </dgm:t>
    </dgm:pt>
    <dgm:pt modelId="{07BF7B24-6F81-4389-AAE8-2E16F503BD03}" type="parTrans" cxnId="{DA68A788-F031-42B8-B4FE-C1BBC0B20231}">
      <dgm:prSet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50D56EF9-4B27-4EAD-BBFE-3181D6212563}" type="sibTrans" cxnId="{DA68A788-F031-42B8-B4FE-C1BBC0B20231}">
      <dgm:prSet/>
      <dgm:spPr/>
      <dgm:t>
        <a:bodyPr/>
        <a:lstStyle/>
        <a:p>
          <a:endParaRPr lang="ru-RU"/>
        </a:p>
      </dgm:t>
    </dgm:pt>
    <dgm:pt modelId="{9C95AABE-1B0F-41CD-982F-9EA48911B6D0}">
      <dgm:prSet phldrT="[Текст]" custT="1"/>
      <dgm:spPr/>
      <dgm:t>
        <a:bodyPr/>
        <a:lstStyle/>
        <a:p>
          <a:pPr algn="ctr"/>
          <a:r>
            <a:rPr lang="ru-RU" sz="1600" u="none" dirty="0" smtClean="0">
              <a:latin typeface="Times New Roman" pitchFamily="18" charset="0"/>
              <a:cs typeface="Times New Roman" pitchFamily="18" charset="0"/>
            </a:rPr>
            <a:t>Различать домашних и диких животных. </a:t>
          </a:r>
          <a:endParaRPr lang="ru-RU" sz="1600" u="none" dirty="0">
            <a:latin typeface="Times New Roman" pitchFamily="18" charset="0"/>
            <a:cs typeface="Times New Roman" pitchFamily="18" charset="0"/>
          </a:endParaRPr>
        </a:p>
      </dgm:t>
    </dgm:pt>
    <dgm:pt modelId="{4FC22F45-EB71-4DB3-BAC4-40CC95F446B0}" type="parTrans" cxnId="{0FA84E78-144E-4041-9144-5186BE76CA99}">
      <dgm:prSet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9DB44E4A-1469-45CF-98C8-B45CC8EC586E}" type="sibTrans" cxnId="{0FA84E78-144E-4041-9144-5186BE76CA99}">
      <dgm:prSet/>
      <dgm:spPr/>
      <dgm:t>
        <a:bodyPr/>
        <a:lstStyle/>
        <a:p>
          <a:endParaRPr lang="ru-RU"/>
        </a:p>
      </dgm:t>
    </dgm:pt>
    <dgm:pt modelId="{831FC3E2-B5D4-4688-8A6A-A2C9B6302153}" type="pres">
      <dgm:prSet presAssocID="{5ED3DE8A-F220-4569-BB87-BCD8CD0ADD2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B1A4EB-298D-450B-B242-193F96E1B869}" type="pres">
      <dgm:prSet presAssocID="{A74A9994-A04D-49F3-BBBA-13A0B2968681}" presName="centerShape" presStyleLbl="node0" presStyleIdx="0" presStyleCnt="1"/>
      <dgm:spPr/>
      <dgm:t>
        <a:bodyPr/>
        <a:lstStyle/>
        <a:p>
          <a:endParaRPr lang="ru-RU"/>
        </a:p>
      </dgm:t>
    </dgm:pt>
    <dgm:pt modelId="{D5C653BE-B3B0-49C8-B797-370D93BCAFA8}" type="pres">
      <dgm:prSet presAssocID="{D72E4464-78A9-40A0-8A0C-BE4F78E9D253}" presName="parTrans" presStyleLbl="bgSibTrans2D1" presStyleIdx="0" presStyleCnt="5"/>
      <dgm:spPr/>
      <dgm:t>
        <a:bodyPr/>
        <a:lstStyle/>
        <a:p>
          <a:endParaRPr lang="ru-RU"/>
        </a:p>
      </dgm:t>
    </dgm:pt>
    <dgm:pt modelId="{1CD7EE8F-1267-4834-899A-007A7D9202BA}" type="pres">
      <dgm:prSet presAssocID="{EBDA901F-FCC3-4CBA-925A-CA0977F3DE5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3F2BCB-3147-4F74-A73D-F01A493B2A95}" type="pres">
      <dgm:prSet presAssocID="{D069ECE4-113C-4CDF-931E-F56D1B1A41D1}" presName="parTrans" presStyleLbl="bgSibTrans2D1" presStyleIdx="1" presStyleCnt="5"/>
      <dgm:spPr/>
      <dgm:t>
        <a:bodyPr/>
        <a:lstStyle/>
        <a:p>
          <a:endParaRPr lang="ru-RU"/>
        </a:p>
      </dgm:t>
    </dgm:pt>
    <dgm:pt modelId="{D344039A-9ABB-4D54-9C22-293A3D974960}" type="pres">
      <dgm:prSet presAssocID="{FEC06A1A-DFA9-4389-8667-421DE5E52D0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4C3D2F-923E-40C3-8C3E-5E22EA1CBD15}" type="pres">
      <dgm:prSet presAssocID="{5A1F61E7-3D78-412B-B79E-2708EB075B99}" presName="parTrans" presStyleLbl="bgSibTrans2D1" presStyleIdx="2" presStyleCnt="5"/>
      <dgm:spPr/>
      <dgm:t>
        <a:bodyPr/>
        <a:lstStyle/>
        <a:p>
          <a:endParaRPr lang="ru-RU"/>
        </a:p>
      </dgm:t>
    </dgm:pt>
    <dgm:pt modelId="{3E1AE016-C3C0-4D5F-8C9F-7DF3D063BDFA}" type="pres">
      <dgm:prSet presAssocID="{49570535-1D3D-48FE-AA36-DA270400C2F2}" presName="node" presStyleLbl="node1" presStyleIdx="2" presStyleCnt="5" custScaleX="104520" custRadScaleRad="103375" custRadScaleInc="7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71810C-9E64-4D03-8142-F66F2D125E3B}" type="pres">
      <dgm:prSet presAssocID="{07BF7B24-6F81-4389-AAE8-2E16F503BD03}" presName="parTrans" presStyleLbl="bgSibTrans2D1" presStyleIdx="3" presStyleCnt="5"/>
      <dgm:spPr/>
      <dgm:t>
        <a:bodyPr/>
        <a:lstStyle/>
        <a:p>
          <a:endParaRPr lang="ru-RU"/>
        </a:p>
      </dgm:t>
    </dgm:pt>
    <dgm:pt modelId="{60816018-6CE6-4299-AA11-ADA8D026C59A}" type="pres">
      <dgm:prSet presAssocID="{FD046950-09AC-48DD-A161-2486B5BC86C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0F0CDF-5BE5-4467-B1FF-E67134254048}" type="pres">
      <dgm:prSet presAssocID="{4FC22F45-EB71-4DB3-BAC4-40CC95F446B0}" presName="parTrans" presStyleLbl="bgSibTrans2D1" presStyleIdx="4" presStyleCnt="5"/>
      <dgm:spPr/>
      <dgm:t>
        <a:bodyPr/>
        <a:lstStyle/>
        <a:p>
          <a:endParaRPr lang="ru-RU"/>
        </a:p>
      </dgm:t>
    </dgm:pt>
    <dgm:pt modelId="{6486F2A0-7A62-4A44-ABEE-72E7D6C68213}" type="pres">
      <dgm:prSet presAssocID="{9C95AABE-1B0F-41CD-982F-9EA48911B6D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D143EE-2C22-4C28-8083-B67A7AF62D86}" type="presOf" srcId="{4FC22F45-EB71-4DB3-BAC4-40CC95F446B0}" destId="{510F0CDF-5BE5-4467-B1FF-E67134254048}" srcOrd="0" destOrd="0" presId="urn:microsoft.com/office/officeart/2005/8/layout/radial4"/>
    <dgm:cxn modelId="{912C91C5-9B33-403A-8CEA-4647CF6EBAE2}" type="presOf" srcId="{FD046950-09AC-48DD-A161-2486B5BC86CB}" destId="{60816018-6CE6-4299-AA11-ADA8D026C59A}" srcOrd="0" destOrd="0" presId="urn:microsoft.com/office/officeart/2005/8/layout/radial4"/>
    <dgm:cxn modelId="{F53F7FC6-5D9A-408D-9F0F-B119B2812E2B}" type="presOf" srcId="{07BF7B24-6F81-4389-AAE8-2E16F503BD03}" destId="{8F71810C-9E64-4D03-8142-F66F2D125E3B}" srcOrd="0" destOrd="0" presId="urn:microsoft.com/office/officeart/2005/8/layout/radial4"/>
    <dgm:cxn modelId="{DAFEF70C-65FC-439F-AB00-36E6CC666739}" type="presOf" srcId="{49570535-1D3D-48FE-AA36-DA270400C2F2}" destId="{3E1AE016-C3C0-4D5F-8C9F-7DF3D063BDFA}" srcOrd="0" destOrd="0" presId="urn:microsoft.com/office/officeart/2005/8/layout/radial4"/>
    <dgm:cxn modelId="{15380506-32DF-4A4B-A364-8A233DF59BE3}" srcId="{A74A9994-A04D-49F3-BBBA-13A0B2968681}" destId="{EBDA901F-FCC3-4CBA-925A-CA0977F3DE52}" srcOrd="0" destOrd="0" parTransId="{D72E4464-78A9-40A0-8A0C-BE4F78E9D253}" sibTransId="{0E02D998-75B8-438E-B1F2-9003D05A47AC}"/>
    <dgm:cxn modelId="{42E4B680-40B2-4E84-94A9-21EEDCA9D0FD}" srcId="{A74A9994-A04D-49F3-BBBA-13A0B2968681}" destId="{49570535-1D3D-48FE-AA36-DA270400C2F2}" srcOrd="2" destOrd="0" parTransId="{5A1F61E7-3D78-412B-B79E-2708EB075B99}" sibTransId="{EF74FAF4-F39D-45AB-8436-5A3B5B9E1A52}"/>
    <dgm:cxn modelId="{BA5F2318-2BD2-470A-9CFF-D419614B1F84}" type="presOf" srcId="{D069ECE4-113C-4CDF-931E-F56D1B1A41D1}" destId="{B93F2BCB-3147-4F74-A73D-F01A493B2A95}" srcOrd="0" destOrd="0" presId="urn:microsoft.com/office/officeart/2005/8/layout/radial4"/>
    <dgm:cxn modelId="{3F4EC826-FC4B-47FB-9DF6-CAE07D1D15A5}" srcId="{5ED3DE8A-F220-4569-BB87-BCD8CD0ADD21}" destId="{A74A9994-A04D-49F3-BBBA-13A0B2968681}" srcOrd="0" destOrd="0" parTransId="{1E17E3F9-BBE0-4540-BD8B-A0CBBDA777DF}" sibTransId="{8B647E64-F73A-4F2D-9854-3D9F26585493}"/>
    <dgm:cxn modelId="{DE754308-8649-4C0A-B8B3-1F16DDD5C4F3}" srcId="{A74A9994-A04D-49F3-BBBA-13A0B2968681}" destId="{FEC06A1A-DFA9-4389-8667-421DE5E52D02}" srcOrd="1" destOrd="0" parTransId="{D069ECE4-113C-4CDF-931E-F56D1B1A41D1}" sibTransId="{1FDC1F1D-9603-4632-9375-BC7E3E6971DE}"/>
    <dgm:cxn modelId="{4C71E139-8BBA-4778-B46D-F5F77E061E52}" type="presOf" srcId="{D72E4464-78A9-40A0-8A0C-BE4F78E9D253}" destId="{D5C653BE-B3B0-49C8-B797-370D93BCAFA8}" srcOrd="0" destOrd="0" presId="urn:microsoft.com/office/officeart/2005/8/layout/radial4"/>
    <dgm:cxn modelId="{0FA84E78-144E-4041-9144-5186BE76CA99}" srcId="{A74A9994-A04D-49F3-BBBA-13A0B2968681}" destId="{9C95AABE-1B0F-41CD-982F-9EA48911B6D0}" srcOrd="4" destOrd="0" parTransId="{4FC22F45-EB71-4DB3-BAC4-40CC95F446B0}" sibTransId="{9DB44E4A-1469-45CF-98C8-B45CC8EC586E}"/>
    <dgm:cxn modelId="{C7702337-1E8F-4A61-AD92-45229CD21936}" type="presOf" srcId="{EBDA901F-FCC3-4CBA-925A-CA0977F3DE52}" destId="{1CD7EE8F-1267-4834-899A-007A7D9202BA}" srcOrd="0" destOrd="0" presId="urn:microsoft.com/office/officeart/2005/8/layout/radial4"/>
    <dgm:cxn modelId="{21ACCED1-DEFA-41CF-AB05-210EE04ED076}" type="presOf" srcId="{FEC06A1A-DFA9-4389-8667-421DE5E52D02}" destId="{D344039A-9ABB-4D54-9C22-293A3D974960}" srcOrd="0" destOrd="0" presId="urn:microsoft.com/office/officeart/2005/8/layout/radial4"/>
    <dgm:cxn modelId="{DA68A788-F031-42B8-B4FE-C1BBC0B20231}" srcId="{A74A9994-A04D-49F3-BBBA-13A0B2968681}" destId="{FD046950-09AC-48DD-A161-2486B5BC86CB}" srcOrd="3" destOrd="0" parTransId="{07BF7B24-6F81-4389-AAE8-2E16F503BD03}" sibTransId="{50D56EF9-4B27-4EAD-BBFE-3181D6212563}"/>
    <dgm:cxn modelId="{DAD32D2E-9E50-407C-92F1-0B2FF4660D29}" type="presOf" srcId="{A74A9994-A04D-49F3-BBBA-13A0B2968681}" destId="{5DB1A4EB-298D-450B-B242-193F96E1B869}" srcOrd="0" destOrd="0" presId="urn:microsoft.com/office/officeart/2005/8/layout/radial4"/>
    <dgm:cxn modelId="{2D5D3C4A-2FA2-454B-AE55-5B78947790CB}" type="presOf" srcId="{5ED3DE8A-F220-4569-BB87-BCD8CD0ADD21}" destId="{831FC3E2-B5D4-4688-8A6A-A2C9B6302153}" srcOrd="0" destOrd="0" presId="urn:microsoft.com/office/officeart/2005/8/layout/radial4"/>
    <dgm:cxn modelId="{AE934DBE-C2A8-42A6-9522-8384308BE68D}" type="presOf" srcId="{9C95AABE-1B0F-41CD-982F-9EA48911B6D0}" destId="{6486F2A0-7A62-4A44-ABEE-72E7D6C68213}" srcOrd="0" destOrd="0" presId="urn:microsoft.com/office/officeart/2005/8/layout/radial4"/>
    <dgm:cxn modelId="{04FD30BA-E20F-412D-B84A-3C74E9961F59}" type="presOf" srcId="{5A1F61E7-3D78-412B-B79E-2708EB075B99}" destId="{6D4C3D2F-923E-40C3-8C3E-5E22EA1CBD15}" srcOrd="0" destOrd="0" presId="urn:microsoft.com/office/officeart/2005/8/layout/radial4"/>
    <dgm:cxn modelId="{55C02B56-34EE-4325-A324-830DDE6BF248}" type="presParOf" srcId="{831FC3E2-B5D4-4688-8A6A-A2C9B6302153}" destId="{5DB1A4EB-298D-450B-B242-193F96E1B869}" srcOrd="0" destOrd="0" presId="urn:microsoft.com/office/officeart/2005/8/layout/radial4"/>
    <dgm:cxn modelId="{B41123B8-6F7C-431C-A2C3-A6B903399C35}" type="presParOf" srcId="{831FC3E2-B5D4-4688-8A6A-A2C9B6302153}" destId="{D5C653BE-B3B0-49C8-B797-370D93BCAFA8}" srcOrd="1" destOrd="0" presId="urn:microsoft.com/office/officeart/2005/8/layout/radial4"/>
    <dgm:cxn modelId="{3A775EBA-D3AD-492F-9936-F3EBCA993936}" type="presParOf" srcId="{831FC3E2-B5D4-4688-8A6A-A2C9B6302153}" destId="{1CD7EE8F-1267-4834-899A-007A7D9202BA}" srcOrd="2" destOrd="0" presId="urn:microsoft.com/office/officeart/2005/8/layout/radial4"/>
    <dgm:cxn modelId="{12B18C8D-0035-44C3-B716-0B45D804A83E}" type="presParOf" srcId="{831FC3E2-B5D4-4688-8A6A-A2C9B6302153}" destId="{B93F2BCB-3147-4F74-A73D-F01A493B2A95}" srcOrd="3" destOrd="0" presId="urn:microsoft.com/office/officeart/2005/8/layout/radial4"/>
    <dgm:cxn modelId="{12009566-6029-480A-B35A-8500F03338A9}" type="presParOf" srcId="{831FC3E2-B5D4-4688-8A6A-A2C9B6302153}" destId="{D344039A-9ABB-4D54-9C22-293A3D974960}" srcOrd="4" destOrd="0" presId="urn:microsoft.com/office/officeart/2005/8/layout/radial4"/>
    <dgm:cxn modelId="{08E62CC4-865A-4028-9859-FF44D96F122B}" type="presParOf" srcId="{831FC3E2-B5D4-4688-8A6A-A2C9B6302153}" destId="{6D4C3D2F-923E-40C3-8C3E-5E22EA1CBD15}" srcOrd="5" destOrd="0" presId="urn:microsoft.com/office/officeart/2005/8/layout/radial4"/>
    <dgm:cxn modelId="{115597A0-9006-40D7-9390-55A2A9A13B6D}" type="presParOf" srcId="{831FC3E2-B5D4-4688-8A6A-A2C9B6302153}" destId="{3E1AE016-C3C0-4D5F-8C9F-7DF3D063BDFA}" srcOrd="6" destOrd="0" presId="urn:microsoft.com/office/officeart/2005/8/layout/radial4"/>
    <dgm:cxn modelId="{0D7BA210-E320-4DFC-9E14-3BD34E209946}" type="presParOf" srcId="{831FC3E2-B5D4-4688-8A6A-A2C9B6302153}" destId="{8F71810C-9E64-4D03-8142-F66F2D125E3B}" srcOrd="7" destOrd="0" presId="urn:microsoft.com/office/officeart/2005/8/layout/radial4"/>
    <dgm:cxn modelId="{AD0B613A-F3FF-46B0-B1B9-51569183F021}" type="presParOf" srcId="{831FC3E2-B5D4-4688-8A6A-A2C9B6302153}" destId="{60816018-6CE6-4299-AA11-ADA8D026C59A}" srcOrd="8" destOrd="0" presId="urn:microsoft.com/office/officeart/2005/8/layout/radial4"/>
    <dgm:cxn modelId="{613031A8-7096-4022-81E6-FE396F5E6BAE}" type="presParOf" srcId="{831FC3E2-B5D4-4688-8A6A-A2C9B6302153}" destId="{510F0CDF-5BE5-4467-B1FF-E67134254048}" srcOrd="9" destOrd="0" presId="urn:microsoft.com/office/officeart/2005/8/layout/radial4"/>
    <dgm:cxn modelId="{653EBF8D-C184-4F8F-9824-5817D5F48B9D}" type="presParOf" srcId="{831FC3E2-B5D4-4688-8A6A-A2C9B6302153}" destId="{6486F2A0-7A62-4A44-ABEE-72E7D6C68213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D8A95EA-2118-4BCB-8E3C-F86C5A38C39D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3DBA043-1EEE-47CA-BF98-55994F2B94E8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 vert="horz"/>
        <a:lstStyle/>
        <a:p>
          <a:r>
            <a:rPr lang="ru-RU" sz="2800" dirty="0" smtClean="0">
              <a:effectLst/>
              <a:latin typeface="Times New Roman" pitchFamily="18" charset="0"/>
              <a:cs typeface="Times New Roman" pitchFamily="18" charset="0"/>
            </a:rPr>
            <a:t>Математические знания: </a:t>
          </a:r>
          <a:endParaRPr lang="ru-RU" sz="2800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5BC28544-5E0A-475E-87F3-ED0382582C97}" type="sibTrans" cxnId="{ED8031C1-4122-447C-B43A-5C42F8F55051}">
      <dgm:prSet/>
      <dgm:spPr/>
      <dgm:t>
        <a:bodyPr/>
        <a:lstStyle/>
        <a:p>
          <a:endParaRPr lang="ru-RU"/>
        </a:p>
      </dgm:t>
    </dgm:pt>
    <dgm:pt modelId="{EDCB4D99-AF22-4D23-8A96-2894FF235A4C}" type="parTrans" cxnId="{ED8031C1-4122-447C-B43A-5C42F8F55051}">
      <dgm:prSet/>
      <dgm:spPr/>
      <dgm:t>
        <a:bodyPr/>
        <a:lstStyle/>
        <a:p>
          <a:endParaRPr lang="ru-RU"/>
        </a:p>
      </dgm:t>
    </dgm:pt>
    <dgm:pt modelId="{82AC07BF-4C1D-445F-98ED-11705AA6DA0D}">
      <dgm:prSet phldrT="[Текст]" custT="1"/>
      <dgm:spPr/>
      <dgm:t>
        <a:bodyPr/>
        <a:lstStyle/>
        <a:p>
          <a:r>
            <a: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Решать элементарные задачи на сложение и вычитание.</a:t>
          </a:r>
          <a:endParaRPr lang="ru-RU" sz="1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78010DE0-B7F3-474C-938C-7C27B6AF2709}" type="sibTrans" cxnId="{7B2D0F13-F866-4060-9DBC-DC2814157977}">
      <dgm:prSet/>
      <dgm:spPr/>
      <dgm:t>
        <a:bodyPr/>
        <a:lstStyle/>
        <a:p>
          <a:endParaRPr lang="ru-RU"/>
        </a:p>
      </dgm:t>
    </dgm:pt>
    <dgm:pt modelId="{B26028B1-F497-40AE-B63A-4679E1D1D457}" type="parTrans" cxnId="{7B2D0F13-F866-4060-9DBC-DC2814157977}">
      <dgm:prSet/>
      <dgm:spPr/>
      <dgm:t>
        <a:bodyPr/>
        <a:lstStyle/>
        <a:p>
          <a:endParaRPr lang="ru-RU"/>
        </a:p>
      </dgm:t>
    </dgm:pt>
    <dgm:pt modelId="{EDF2D6EC-65C5-4A31-A964-C03A6385C41F}">
      <dgm:prSet phldrT="[Текст]" custT="1"/>
      <dgm:spPr/>
      <dgm:t>
        <a:bodyPr/>
        <a:lstStyle/>
        <a:p>
          <a:r>
            <a: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Знать цифры (от 0 до 9). Называть числа в прямом и обратном порядке. </a:t>
          </a:r>
          <a:endParaRPr lang="ru-RU" sz="1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0F69C151-2F51-4EE6-96C9-EEEDE5269069}" type="sibTrans" cxnId="{57146407-A0C3-4EE5-80A3-A9CD80084EF7}">
      <dgm:prSet/>
      <dgm:spPr/>
      <dgm:t>
        <a:bodyPr/>
        <a:lstStyle/>
        <a:p>
          <a:endParaRPr lang="ru-RU"/>
        </a:p>
      </dgm:t>
    </dgm:pt>
    <dgm:pt modelId="{C1E837D8-F34E-4DA5-A4B9-F6F803A1F544}" type="parTrans" cxnId="{57146407-A0C3-4EE5-80A3-A9CD80084EF7}">
      <dgm:prSet/>
      <dgm:spPr/>
      <dgm:t>
        <a:bodyPr/>
        <a:lstStyle/>
        <a:p>
          <a:endParaRPr lang="ru-RU"/>
        </a:p>
      </dgm:t>
    </dgm:pt>
    <dgm:pt modelId="{0445C300-C083-4AD6-B12B-1BDD5A54DD6C}">
      <dgm:prSet phldrT="[Текст]" custT="1"/>
      <dgm:spPr/>
      <dgm:t>
        <a:bodyPr/>
        <a:lstStyle/>
        <a:p>
          <a:r>
            <a: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Соотносить цифру и число предметов. </a:t>
          </a:r>
          <a:endParaRPr lang="ru-RU" sz="1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CBF11A07-128B-4E10-904A-19A242E94001}" type="parTrans" cxnId="{A3D5D543-CDB1-4B34-BD6D-34851B0AC241}">
      <dgm:prSet/>
      <dgm:spPr/>
      <dgm:t>
        <a:bodyPr/>
        <a:lstStyle/>
        <a:p>
          <a:endParaRPr lang="ru-RU"/>
        </a:p>
      </dgm:t>
    </dgm:pt>
    <dgm:pt modelId="{9927274B-DD60-4773-8AAE-835B666BB649}" type="sibTrans" cxnId="{A3D5D543-CDB1-4B34-BD6D-34851B0AC241}">
      <dgm:prSet/>
      <dgm:spPr/>
      <dgm:t>
        <a:bodyPr/>
        <a:lstStyle/>
        <a:p>
          <a:endParaRPr lang="ru-RU"/>
        </a:p>
      </dgm:t>
    </dgm:pt>
    <dgm:pt modelId="{B6D13FC6-269D-404E-893C-0CA1C0E90CE0}">
      <dgm:prSet phldrT="[Текст]" custT="1"/>
      <dgm:spPr/>
      <dgm:t>
        <a:bodyPr/>
        <a:lstStyle/>
        <a:p>
          <a:r>
            <a: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Ориентироваться на листе бумаги в клетку. </a:t>
          </a:r>
          <a:endParaRPr lang="ru-RU" sz="1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A3AB8E3C-6E00-4D06-8ADD-0A69D3BF0BF4}" type="parTrans" cxnId="{623FB257-C735-472D-A0BD-10E2F0D4DB19}">
      <dgm:prSet/>
      <dgm:spPr/>
      <dgm:t>
        <a:bodyPr/>
        <a:lstStyle/>
        <a:p>
          <a:endParaRPr lang="ru-RU"/>
        </a:p>
      </dgm:t>
    </dgm:pt>
    <dgm:pt modelId="{DB3EEB0A-77AB-411F-8C2D-2055CD9BFFF6}" type="sibTrans" cxnId="{623FB257-C735-472D-A0BD-10E2F0D4DB19}">
      <dgm:prSet/>
      <dgm:spPr/>
      <dgm:t>
        <a:bodyPr/>
        <a:lstStyle/>
        <a:p>
          <a:endParaRPr lang="ru-RU"/>
        </a:p>
      </dgm:t>
    </dgm:pt>
    <dgm:pt modelId="{93D99D97-125E-4AE5-BB9E-F946A66412BE}">
      <dgm:prSet phldrT="[Текст]" custT="1"/>
      <dgm:spPr/>
      <dgm:t>
        <a:bodyPr/>
        <a:lstStyle/>
        <a:p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EDCC4A02-CE09-433E-A715-ED0C93E6F6CD}" type="parTrans" cxnId="{E8B00EF1-32E7-4CE2-9D52-99DD385EA454}">
      <dgm:prSet/>
      <dgm:spPr/>
      <dgm:t>
        <a:bodyPr/>
        <a:lstStyle/>
        <a:p>
          <a:endParaRPr lang="ru-RU"/>
        </a:p>
      </dgm:t>
    </dgm:pt>
    <dgm:pt modelId="{00C1D99E-10D1-4034-9CFB-41A0FED1ED91}" type="sibTrans" cxnId="{E8B00EF1-32E7-4CE2-9D52-99DD385EA454}">
      <dgm:prSet/>
      <dgm:spPr/>
      <dgm:t>
        <a:bodyPr/>
        <a:lstStyle/>
        <a:p>
          <a:endParaRPr lang="ru-RU"/>
        </a:p>
      </dgm:t>
    </dgm:pt>
    <dgm:pt modelId="{0D272D0E-667E-4305-B525-2E7539F3F614}" type="pres">
      <dgm:prSet presAssocID="{6D8A95EA-2118-4BCB-8E3C-F86C5A38C39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DEA730C-D3C9-469F-B8CA-D7AFD8888446}" type="pres">
      <dgm:prSet presAssocID="{F3DBA043-1EEE-47CA-BF98-55994F2B94E8}" presName="linNode" presStyleCnt="0"/>
      <dgm:spPr/>
    </dgm:pt>
    <dgm:pt modelId="{90899282-D02B-4EF4-A84D-C511C005A58C}" type="pres">
      <dgm:prSet presAssocID="{F3DBA043-1EEE-47CA-BF98-55994F2B94E8}" presName="parentShp" presStyleLbl="node1" presStyleIdx="0" presStyleCnt="1" custLinFactNeighborY="18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D708DE-222D-4A1E-857A-69B0B749694E}" type="pres">
      <dgm:prSet presAssocID="{F3DBA043-1EEE-47CA-BF98-55994F2B94E8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AEDD569-DD9B-4F67-A889-282F952B5CC8}" type="presOf" srcId="{93D99D97-125E-4AE5-BB9E-F946A66412BE}" destId="{BAD708DE-222D-4A1E-857A-69B0B749694E}" srcOrd="0" destOrd="0" presId="urn:microsoft.com/office/officeart/2005/8/layout/vList6"/>
    <dgm:cxn modelId="{ED8031C1-4122-447C-B43A-5C42F8F55051}" srcId="{6D8A95EA-2118-4BCB-8E3C-F86C5A38C39D}" destId="{F3DBA043-1EEE-47CA-BF98-55994F2B94E8}" srcOrd="0" destOrd="0" parTransId="{EDCB4D99-AF22-4D23-8A96-2894FF235A4C}" sibTransId="{5BC28544-5E0A-475E-87F3-ED0382582C97}"/>
    <dgm:cxn modelId="{57146407-A0C3-4EE5-80A3-A9CD80084EF7}" srcId="{F3DBA043-1EEE-47CA-BF98-55994F2B94E8}" destId="{EDF2D6EC-65C5-4A31-A964-C03A6385C41F}" srcOrd="1" destOrd="0" parTransId="{C1E837D8-F34E-4DA5-A4B9-F6F803A1F544}" sibTransId="{0F69C151-2F51-4EE6-96C9-EEEDE5269069}"/>
    <dgm:cxn modelId="{F377AF3E-0FC9-405D-92AF-A2DA718A3346}" type="presOf" srcId="{EDF2D6EC-65C5-4A31-A964-C03A6385C41F}" destId="{BAD708DE-222D-4A1E-857A-69B0B749694E}" srcOrd="0" destOrd="1" presId="urn:microsoft.com/office/officeart/2005/8/layout/vList6"/>
    <dgm:cxn modelId="{A3D5D543-CDB1-4B34-BD6D-34851B0AC241}" srcId="{F3DBA043-1EEE-47CA-BF98-55994F2B94E8}" destId="{0445C300-C083-4AD6-B12B-1BDD5A54DD6C}" srcOrd="3" destOrd="0" parTransId="{CBF11A07-128B-4E10-904A-19A242E94001}" sibTransId="{9927274B-DD60-4773-8AAE-835B666BB649}"/>
    <dgm:cxn modelId="{418A3B50-8DCF-449A-80C8-99BB77B45A09}" type="presOf" srcId="{6D8A95EA-2118-4BCB-8E3C-F86C5A38C39D}" destId="{0D272D0E-667E-4305-B525-2E7539F3F614}" srcOrd="0" destOrd="0" presId="urn:microsoft.com/office/officeart/2005/8/layout/vList6"/>
    <dgm:cxn modelId="{E8B00EF1-32E7-4CE2-9D52-99DD385EA454}" srcId="{F3DBA043-1EEE-47CA-BF98-55994F2B94E8}" destId="{93D99D97-125E-4AE5-BB9E-F946A66412BE}" srcOrd="0" destOrd="0" parTransId="{EDCC4A02-CE09-433E-A715-ED0C93E6F6CD}" sibTransId="{00C1D99E-10D1-4034-9CFB-41A0FED1ED91}"/>
    <dgm:cxn modelId="{623FB257-C735-472D-A0BD-10E2F0D4DB19}" srcId="{F3DBA043-1EEE-47CA-BF98-55994F2B94E8}" destId="{B6D13FC6-269D-404E-893C-0CA1C0E90CE0}" srcOrd="4" destOrd="0" parTransId="{A3AB8E3C-6E00-4D06-8ADD-0A69D3BF0BF4}" sibTransId="{DB3EEB0A-77AB-411F-8C2D-2055CD9BFFF6}"/>
    <dgm:cxn modelId="{6C2D457B-B106-43D4-BB16-3B8E0A6DF1D1}" type="presOf" srcId="{B6D13FC6-269D-404E-893C-0CA1C0E90CE0}" destId="{BAD708DE-222D-4A1E-857A-69B0B749694E}" srcOrd="0" destOrd="4" presId="urn:microsoft.com/office/officeart/2005/8/layout/vList6"/>
    <dgm:cxn modelId="{E873D4B2-6DB2-4ECC-8AB3-FE4D6D11A0F1}" type="presOf" srcId="{F3DBA043-1EEE-47CA-BF98-55994F2B94E8}" destId="{90899282-D02B-4EF4-A84D-C511C005A58C}" srcOrd="0" destOrd="0" presId="urn:microsoft.com/office/officeart/2005/8/layout/vList6"/>
    <dgm:cxn modelId="{7B2D0F13-F866-4060-9DBC-DC2814157977}" srcId="{F3DBA043-1EEE-47CA-BF98-55994F2B94E8}" destId="{82AC07BF-4C1D-445F-98ED-11705AA6DA0D}" srcOrd="2" destOrd="0" parTransId="{B26028B1-F497-40AE-B63A-4679E1D1D457}" sibTransId="{78010DE0-B7F3-474C-938C-7C27B6AF2709}"/>
    <dgm:cxn modelId="{C847683F-B2A6-4CC6-892E-EC8E0B4DE65D}" type="presOf" srcId="{0445C300-C083-4AD6-B12B-1BDD5A54DD6C}" destId="{BAD708DE-222D-4A1E-857A-69B0B749694E}" srcOrd="0" destOrd="3" presId="urn:microsoft.com/office/officeart/2005/8/layout/vList6"/>
    <dgm:cxn modelId="{418C2F3E-AF26-47DB-A942-A80418DDAA84}" type="presOf" srcId="{82AC07BF-4C1D-445F-98ED-11705AA6DA0D}" destId="{BAD708DE-222D-4A1E-857A-69B0B749694E}" srcOrd="0" destOrd="2" presId="urn:microsoft.com/office/officeart/2005/8/layout/vList6"/>
    <dgm:cxn modelId="{9D7798FB-50D1-4ACC-BA4F-BF008FFA240D}" type="presParOf" srcId="{0D272D0E-667E-4305-B525-2E7539F3F614}" destId="{5DEA730C-D3C9-469F-B8CA-D7AFD8888446}" srcOrd="0" destOrd="0" presId="urn:microsoft.com/office/officeart/2005/8/layout/vList6"/>
    <dgm:cxn modelId="{8865F81C-1E91-4E2C-92A7-4B8E9BA22161}" type="presParOf" srcId="{5DEA730C-D3C9-469F-B8CA-D7AFD8888446}" destId="{90899282-D02B-4EF4-A84D-C511C005A58C}" srcOrd="0" destOrd="0" presId="urn:microsoft.com/office/officeart/2005/8/layout/vList6"/>
    <dgm:cxn modelId="{F9ECBD61-CA8B-4491-BDC9-7389C48DAB2C}" type="presParOf" srcId="{5DEA730C-D3C9-469F-B8CA-D7AFD8888446}" destId="{BAD708DE-222D-4A1E-857A-69B0B749694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7B81E9B-C49D-4D91-A541-57285BC45DB0}" type="doc">
      <dgm:prSet loTypeId="urn:microsoft.com/office/officeart/2005/8/layout/cycle6" loCatId="cycle" qsTypeId="urn:microsoft.com/office/officeart/2005/8/quickstyle/simple3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88410C52-ED70-46C4-A101-7E4D3BDED731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Аналитическое мышление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35198438-F54E-4357-B9BC-D703A4790098}" type="parTrans" cxnId="{1D7AF68E-70CE-4498-8AC5-2E5A50254DAB}">
      <dgm:prSet/>
      <dgm:spPr/>
      <dgm:t>
        <a:bodyPr/>
        <a:lstStyle/>
        <a:p>
          <a:endParaRPr lang="ru-RU"/>
        </a:p>
      </dgm:t>
    </dgm:pt>
    <dgm:pt modelId="{0091A01B-0CC9-4C12-80DD-A40782ECBEB0}" type="sibTrans" cxnId="{1D7AF68E-70CE-4498-8AC5-2E5A50254DAB}">
      <dgm:prSet/>
      <dgm:spPr/>
      <dgm:t>
        <a:bodyPr/>
        <a:lstStyle/>
        <a:p>
          <a:endParaRPr lang="ru-RU"/>
        </a:p>
      </dgm:t>
    </dgm:pt>
    <dgm:pt modelId="{04DA9618-3AFF-46C6-BB50-1BA52B91BC01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Рациональный подход  к  действительности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315F1E7C-5417-42A3-99FD-A23D7893FB4A}" type="parTrans" cxnId="{7F842587-4971-4514-B66E-2FE9013DAEFF}">
      <dgm:prSet/>
      <dgm:spPr/>
      <dgm:t>
        <a:bodyPr/>
        <a:lstStyle/>
        <a:p>
          <a:endParaRPr lang="ru-RU"/>
        </a:p>
      </dgm:t>
    </dgm:pt>
    <dgm:pt modelId="{9036DCE7-C5C6-4AC7-B742-2FCC1B44AEA7}" type="sibTrans" cxnId="{7F842587-4971-4514-B66E-2FE9013DAEFF}">
      <dgm:prSet/>
      <dgm:spPr/>
      <dgm:t>
        <a:bodyPr/>
        <a:lstStyle/>
        <a:p>
          <a:endParaRPr lang="ru-RU"/>
        </a:p>
      </dgm:t>
    </dgm:pt>
    <dgm:pt modelId="{66FA2B19-1CDD-4982-9D34-87F0AF7E35DA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Логическое запоминание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E67CF9A4-75E4-4E7F-B847-EB3AC8737460}" type="parTrans" cxnId="{59A39892-CE7B-4A5E-89F7-4042AFF52251}">
      <dgm:prSet/>
      <dgm:spPr/>
      <dgm:t>
        <a:bodyPr/>
        <a:lstStyle/>
        <a:p>
          <a:endParaRPr lang="ru-RU"/>
        </a:p>
      </dgm:t>
    </dgm:pt>
    <dgm:pt modelId="{69DBC271-973B-42BA-B4EB-D6DD26F51493}" type="sibTrans" cxnId="{59A39892-CE7B-4A5E-89F7-4042AFF52251}">
      <dgm:prSet/>
      <dgm:spPr/>
      <dgm:t>
        <a:bodyPr/>
        <a:lstStyle/>
        <a:p>
          <a:endParaRPr lang="ru-RU"/>
        </a:p>
      </dgm:t>
    </dgm:pt>
    <dgm:pt modelId="{80A8A64B-6B6F-43EF-B35F-76AB54CEAAD2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Интерес к знаниям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2B340C0B-D812-4733-BDFA-4B5758A65A52}" type="parTrans" cxnId="{56788E4C-5045-45CE-9502-D81B80EE9147}">
      <dgm:prSet/>
      <dgm:spPr/>
      <dgm:t>
        <a:bodyPr/>
        <a:lstStyle/>
        <a:p>
          <a:endParaRPr lang="ru-RU"/>
        </a:p>
      </dgm:t>
    </dgm:pt>
    <dgm:pt modelId="{EEAD31A6-9905-46D0-9204-609CDC085B41}" type="sibTrans" cxnId="{56788E4C-5045-45CE-9502-D81B80EE9147}">
      <dgm:prSet/>
      <dgm:spPr/>
      <dgm:t>
        <a:bodyPr/>
        <a:lstStyle/>
        <a:p>
          <a:endParaRPr lang="ru-RU"/>
        </a:p>
      </dgm:t>
    </dgm:pt>
    <dgm:pt modelId="{420EDAFE-2E85-4062-B2E4-1269C479BF74}">
      <dgm:prSet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Развитие тонких движений руки и зрительно-двигательных координаций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21F17CE2-CDC4-4BA9-A809-6A0874BCA853}" type="parTrans" cxnId="{A7212A38-D767-4040-B74F-0B1577468950}">
      <dgm:prSet/>
      <dgm:spPr/>
      <dgm:t>
        <a:bodyPr/>
        <a:lstStyle/>
        <a:p>
          <a:endParaRPr lang="ru-RU"/>
        </a:p>
      </dgm:t>
    </dgm:pt>
    <dgm:pt modelId="{5DF378E0-DC56-484A-9DDD-335AF6E6F904}" type="sibTrans" cxnId="{A7212A38-D767-4040-B74F-0B1577468950}">
      <dgm:prSet/>
      <dgm:spPr/>
      <dgm:t>
        <a:bodyPr/>
        <a:lstStyle/>
        <a:p>
          <a:endParaRPr lang="ru-RU"/>
        </a:p>
      </dgm:t>
    </dgm:pt>
    <dgm:pt modelId="{CCBA4ADB-3507-4918-961B-644ABFE0ADFD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Овладение разговорной речью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A17CB3B7-E45A-4AC6-8E57-AEC96A3100B8}" type="sibTrans" cxnId="{DEBE6FB2-AC57-414C-A815-F1AE7ACB249D}">
      <dgm:prSet/>
      <dgm:spPr/>
      <dgm:t>
        <a:bodyPr/>
        <a:lstStyle/>
        <a:p>
          <a:endParaRPr lang="ru-RU"/>
        </a:p>
      </dgm:t>
    </dgm:pt>
    <dgm:pt modelId="{95FD7537-0377-41E6-AEED-5731FF41AB0A}" type="parTrans" cxnId="{DEBE6FB2-AC57-414C-A815-F1AE7ACB249D}">
      <dgm:prSet/>
      <dgm:spPr/>
      <dgm:t>
        <a:bodyPr/>
        <a:lstStyle/>
        <a:p>
          <a:endParaRPr lang="ru-RU"/>
        </a:p>
      </dgm:t>
    </dgm:pt>
    <dgm:pt modelId="{C1190700-F4E0-4805-8EFF-5BA11F9E9718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Дифференцированное восприятие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703BF3FA-FB92-4139-9CE9-1A7A0D5BC4DF}" type="parTrans" cxnId="{05B18A89-C49E-48EB-8F56-2A1013F205DC}">
      <dgm:prSet/>
      <dgm:spPr/>
      <dgm:t>
        <a:bodyPr/>
        <a:lstStyle/>
        <a:p>
          <a:endParaRPr lang="ru-RU"/>
        </a:p>
      </dgm:t>
    </dgm:pt>
    <dgm:pt modelId="{CA0BA706-0215-4575-9B4F-86B9DF6064EE}" type="sibTrans" cxnId="{05B18A89-C49E-48EB-8F56-2A1013F205DC}">
      <dgm:prSet/>
      <dgm:spPr/>
      <dgm:t>
        <a:bodyPr/>
        <a:lstStyle/>
        <a:p>
          <a:endParaRPr lang="ru-RU"/>
        </a:p>
      </dgm:t>
    </dgm:pt>
    <dgm:pt modelId="{B5003F5E-66CC-4133-B177-D4AAA9D5A8D6}" type="pres">
      <dgm:prSet presAssocID="{17B81E9B-C49D-4D91-A541-57285BC45DB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EF9B0C2-6D21-4796-AF92-EDCA78492DAE}" type="pres">
      <dgm:prSet presAssocID="{88410C52-ED70-46C4-A101-7E4D3BDED731}" presName="node" presStyleLbl="node1" presStyleIdx="0" presStyleCnt="7" custScaleX="144097" custScaleY="121066" custRadScaleRad="96302" custRadScaleInc="-209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A6BFB5-046D-4018-8710-0699745421CA}" type="pres">
      <dgm:prSet presAssocID="{88410C52-ED70-46C4-A101-7E4D3BDED731}" presName="spNode" presStyleCnt="0"/>
      <dgm:spPr/>
      <dgm:t>
        <a:bodyPr/>
        <a:lstStyle/>
        <a:p>
          <a:endParaRPr lang="ru-RU"/>
        </a:p>
      </dgm:t>
    </dgm:pt>
    <dgm:pt modelId="{DE60ADBD-FB8F-406E-A1AE-E7E963CA13BC}" type="pres">
      <dgm:prSet presAssocID="{0091A01B-0CC9-4C12-80DD-A40782ECBEB0}" presName="sibTrans" presStyleLbl="sibTrans1D1" presStyleIdx="0" presStyleCnt="7"/>
      <dgm:spPr/>
      <dgm:t>
        <a:bodyPr/>
        <a:lstStyle/>
        <a:p>
          <a:endParaRPr lang="ru-RU"/>
        </a:p>
      </dgm:t>
    </dgm:pt>
    <dgm:pt modelId="{46E2198A-30D9-485A-A06C-6ECAF47F5095}" type="pres">
      <dgm:prSet presAssocID="{C1190700-F4E0-4805-8EFF-5BA11F9E9718}" presName="node" presStyleLbl="node1" presStyleIdx="1" presStyleCnt="7" custScaleX="189763" custScaleY="121771" custRadScaleRad="92664" custRadScaleInc="360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79339C-2A2F-48A2-B201-9D635A11F045}" type="pres">
      <dgm:prSet presAssocID="{C1190700-F4E0-4805-8EFF-5BA11F9E9718}" presName="spNode" presStyleCnt="0"/>
      <dgm:spPr/>
    </dgm:pt>
    <dgm:pt modelId="{93707239-A5D4-4E11-B859-99490D89FFF9}" type="pres">
      <dgm:prSet presAssocID="{CA0BA706-0215-4575-9B4F-86B9DF6064EE}" presName="sibTrans" presStyleLbl="sibTrans1D1" presStyleIdx="1" presStyleCnt="7"/>
      <dgm:spPr/>
      <dgm:t>
        <a:bodyPr/>
        <a:lstStyle/>
        <a:p>
          <a:endParaRPr lang="ru-RU"/>
        </a:p>
      </dgm:t>
    </dgm:pt>
    <dgm:pt modelId="{8064D363-3F2B-4FAB-9518-98E2C58E487C}" type="pres">
      <dgm:prSet presAssocID="{04DA9618-3AFF-46C6-BB50-1BA52B91BC01}" presName="node" presStyleLbl="node1" presStyleIdx="2" presStyleCnt="7" custScaleX="148096" custScaleY="114890" custRadScaleRad="92984" custRadScaleInc="-140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A760D7-D3C1-4E14-8160-4F8557E0BDB8}" type="pres">
      <dgm:prSet presAssocID="{04DA9618-3AFF-46C6-BB50-1BA52B91BC01}" presName="spNode" presStyleCnt="0"/>
      <dgm:spPr/>
      <dgm:t>
        <a:bodyPr/>
        <a:lstStyle/>
        <a:p>
          <a:endParaRPr lang="ru-RU"/>
        </a:p>
      </dgm:t>
    </dgm:pt>
    <dgm:pt modelId="{AF372C53-AD8B-4BD8-B377-42590151BDAE}" type="pres">
      <dgm:prSet presAssocID="{9036DCE7-C5C6-4AC7-B742-2FCC1B44AEA7}" presName="sibTrans" presStyleLbl="sibTrans1D1" presStyleIdx="2" presStyleCnt="7"/>
      <dgm:spPr/>
      <dgm:t>
        <a:bodyPr/>
        <a:lstStyle/>
        <a:p>
          <a:endParaRPr lang="ru-RU"/>
        </a:p>
      </dgm:t>
    </dgm:pt>
    <dgm:pt modelId="{365F7D84-70F1-4F60-B605-70D3C53FA479}" type="pres">
      <dgm:prSet presAssocID="{66FA2B19-1CDD-4982-9D34-87F0AF7E35DA}" presName="node" presStyleLbl="node1" presStyleIdx="3" presStyleCnt="7" custScaleX="136832" custScaleY="113672" custRadScaleRad="93167" custRadScaleInc="-253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0C085C-2CE8-48D0-92C0-194131373FEB}" type="pres">
      <dgm:prSet presAssocID="{66FA2B19-1CDD-4982-9D34-87F0AF7E35DA}" presName="spNode" presStyleCnt="0"/>
      <dgm:spPr/>
      <dgm:t>
        <a:bodyPr/>
        <a:lstStyle/>
        <a:p>
          <a:endParaRPr lang="ru-RU"/>
        </a:p>
      </dgm:t>
    </dgm:pt>
    <dgm:pt modelId="{5031E2FD-DE3B-4DE5-8C52-08BFD10044D8}" type="pres">
      <dgm:prSet presAssocID="{69DBC271-973B-42BA-B4EB-D6DD26F51493}" presName="sibTrans" presStyleLbl="sibTrans1D1" presStyleIdx="3" presStyleCnt="7"/>
      <dgm:spPr/>
      <dgm:t>
        <a:bodyPr/>
        <a:lstStyle/>
        <a:p>
          <a:endParaRPr lang="ru-RU"/>
        </a:p>
      </dgm:t>
    </dgm:pt>
    <dgm:pt modelId="{74650C2F-EAFD-482D-9914-FC7F531F3557}" type="pres">
      <dgm:prSet presAssocID="{80A8A64B-6B6F-43EF-B35F-76AB54CEAAD2}" presName="node" presStyleLbl="node1" presStyleIdx="4" presStyleCnt="7" custScaleX="143720" custScaleY="124258" custRadScaleRad="97550" custRadScaleInc="713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1F8443-6F1A-4F4D-8F73-6A68D254D300}" type="pres">
      <dgm:prSet presAssocID="{80A8A64B-6B6F-43EF-B35F-76AB54CEAAD2}" presName="spNode" presStyleCnt="0"/>
      <dgm:spPr/>
      <dgm:t>
        <a:bodyPr/>
        <a:lstStyle/>
        <a:p>
          <a:endParaRPr lang="ru-RU"/>
        </a:p>
      </dgm:t>
    </dgm:pt>
    <dgm:pt modelId="{070A2946-8504-4334-B9BC-807024F8627A}" type="pres">
      <dgm:prSet presAssocID="{EEAD31A6-9905-46D0-9204-609CDC085B41}" presName="sibTrans" presStyleLbl="sibTrans1D1" presStyleIdx="4" presStyleCnt="7"/>
      <dgm:spPr/>
      <dgm:t>
        <a:bodyPr/>
        <a:lstStyle/>
        <a:p>
          <a:endParaRPr lang="ru-RU"/>
        </a:p>
      </dgm:t>
    </dgm:pt>
    <dgm:pt modelId="{992EC0C9-B680-4D82-A406-DF0CC85DE198}" type="pres">
      <dgm:prSet presAssocID="{CCBA4ADB-3507-4918-961B-644ABFE0ADFD}" presName="node" presStyleLbl="node1" presStyleIdx="5" presStyleCnt="7" custScaleX="147851" custScaleY="128290" custRadScaleRad="104286" custRadScaleInc="311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BAD3D7-5D5C-4411-82B0-416564869AF7}" type="pres">
      <dgm:prSet presAssocID="{CCBA4ADB-3507-4918-961B-644ABFE0ADFD}" presName="spNode" presStyleCnt="0"/>
      <dgm:spPr/>
      <dgm:t>
        <a:bodyPr/>
        <a:lstStyle/>
        <a:p>
          <a:endParaRPr lang="ru-RU"/>
        </a:p>
      </dgm:t>
    </dgm:pt>
    <dgm:pt modelId="{8C62FEA2-C787-49A1-A5D0-6D736E791B7A}" type="pres">
      <dgm:prSet presAssocID="{A17CB3B7-E45A-4AC6-8E57-AEC96A3100B8}" presName="sibTrans" presStyleLbl="sibTrans1D1" presStyleIdx="5" presStyleCnt="7"/>
      <dgm:spPr/>
      <dgm:t>
        <a:bodyPr/>
        <a:lstStyle/>
        <a:p>
          <a:endParaRPr lang="ru-RU"/>
        </a:p>
      </dgm:t>
    </dgm:pt>
    <dgm:pt modelId="{2F032B33-4EBE-4249-90A0-08D92F1BA460}" type="pres">
      <dgm:prSet presAssocID="{420EDAFE-2E85-4062-B2E4-1269C479BF74}" presName="node" presStyleLbl="node1" presStyleIdx="6" presStyleCnt="7" custScaleX="160398" custScaleY="140958" custRadScaleRad="105991" custRadScaleInc="-675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092AD7-509B-40D3-9885-806C945836AF}" type="pres">
      <dgm:prSet presAssocID="{420EDAFE-2E85-4062-B2E4-1269C479BF74}" presName="spNode" presStyleCnt="0"/>
      <dgm:spPr/>
      <dgm:t>
        <a:bodyPr/>
        <a:lstStyle/>
        <a:p>
          <a:endParaRPr lang="ru-RU"/>
        </a:p>
      </dgm:t>
    </dgm:pt>
    <dgm:pt modelId="{7CF28E89-3DC6-4F61-A9CD-F4925D2BB9C1}" type="pres">
      <dgm:prSet presAssocID="{5DF378E0-DC56-484A-9DDD-335AF6E6F904}" presName="sibTrans" presStyleLbl="sibTrans1D1" presStyleIdx="6" presStyleCnt="7"/>
      <dgm:spPr/>
      <dgm:t>
        <a:bodyPr/>
        <a:lstStyle/>
        <a:p>
          <a:endParaRPr lang="ru-RU"/>
        </a:p>
      </dgm:t>
    </dgm:pt>
  </dgm:ptLst>
  <dgm:cxnLst>
    <dgm:cxn modelId="{ABF90027-7867-4A95-A90F-CDF2BE35E7AA}" type="presOf" srcId="{5DF378E0-DC56-484A-9DDD-335AF6E6F904}" destId="{7CF28E89-3DC6-4F61-A9CD-F4925D2BB9C1}" srcOrd="0" destOrd="0" presId="urn:microsoft.com/office/officeart/2005/8/layout/cycle6"/>
    <dgm:cxn modelId="{3980EB0B-B97D-43B1-A536-818E849AD66D}" type="presOf" srcId="{EEAD31A6-9905-46D0-9204-609CDC085B41}" destId="{070A2946-8504-4334-B9BC-807024F8627A}" srcOrd="0" destOrd="0" presId="urn:microsoft.com/office/officeart/2005/8/layout/cycle6"/>
    <dgm:cxn modelId="{E6C55436-08C6-44E9-92A2-B55A79D81595}" type="presOf" srcId="{88410C52-ED70-46C4-A101-7E4D3BDED731}" destId="{EEF9B0C2-6D21-4796-AF92-EDCA78492DAE}" srcOrd="0" destOrd="0" presId="urn:microsoft.com/office/officeart/2005/8/layout/cycle6"/>
    <dgm:cxn modelId="{609C2B1C-7A17-4A78-A3DA-95098F15A56B}" type="presOf" srcId="{A17CB3B7-E45A-4AC6-8E57-AEC96A3100B8}" destId="{8C62FEA2-C787-49A1-A5D0-6D736E791B7A}" srcOrd="0" destOrd="0" presId="urn:microsoft.com/office/officeart/2005/8/layout/cycle6"/>
    <dgm:cxn modelId="{7AF038BB-7A6A-47AD-B29D-8EAB86700BDA}" type="presOf" srcId="{9036DCE7-C5C6-4AC7-B742-2FCC1B44AEA7}" destId="{AF372C53-AD8B-4BD8-B377-42590151BDAE}" srcOrd="0" destOrd="0" presId="urn:microsoft.com/office/officeart/2005/8/layout/cycle6"/>
    <dgm:cxn modelId="{9EE85DF7-A262-4DD1-A42B-80E48529A06E}" type="presOf" srcId="{17B81E9B-C49D-4D91-A541-57285BC45DB0}" destId="{B5003F5E-66CC-4133-B177-D4AAA9D5A8D6}" srcOrd="0" destOrd="0" presId="urn:microsoft.com/office/officeart/2005/8/layout/cycle6"/>
    <dgm:cxn modelId="{D987A7E3-0AA8-4BD7-BA78-7152DD12EB3E}" type="presOf" srcId="{0091A01B-0CC9-4C12-80DD-A40782ECBEB0}" destId="{DE60ADBD-FB8F-406E-A1AE-E7E963CA13BC}" srcOrd="0" destOrd="0" presId="urn:microsoft.com/office/officeart/2005/8/layout/cycle6"/>
    <dgm:cxn modelId="{A7212A38-D767-4040-B74F-0B1577468950}" srcId="{17B81E9B-C49D-4D91-A541-57285BC45DB0}" destId="{420EDAFE-2E85-4062-B2E4-1269C479BF74}" srcOrd="6" destOrd="0" parTransId="{21F17CE2-CDC4-4BA9-A809-6A0874BCA853}" sibTransId="{5DF378E0-DC56-484A-9DDD-335AF6E6F904}"/>
    <dgm:cxn modelId="{D673A80D-30B6-4D99-8547-F0A61507B336}" type="presOf" srcId="{66FA2B19-1CDD-4982-9D34-87F0AF7E35DA}" destId="{365F7D84-70F1-4F60-B605-70D3C53FA479}" srcOrd="0" destOrd="0" presId="urn:microsoft.com/office/officeart/2005/8/layout/cycle6"/>
    <dgm:cxn modelId="{1D7AF68E-70CE-4498-8AC5-2E5A50254DAB}" srcId="{17B81E9B-C49D-4D91-A541-57285BC45DB0}" destId="{88410C52-ED70-46C4-A101-7E4D3BDED731}" srcOrd="0" destOrd="0" parTransId="{35198438-F54E-4357-B9BC-D703A4790098}" sibTransId="{0091A01B-0CC9-4C12-80DD-A40782ECBEB0}"/>
    <dgm:cxn modelId="{DEBE6FB2-AC57-414C-A815-F1AE7ACB249D}" srcId="{17B81E9B-C49D-4D91-A541-57285BC45DB0}" destId="{CCBA4ADB-3507-4918-961B-644ABFE0ADFD}" srcOrd="5" destOrd="0" parTransId="{95FD7537-0377-41E6-AEED-5731FF41AB0A}" sibTransId="{A17CB3B7-E45A-4AC6-8E57-AEC96A3100B8}"/>
    <dgm:cxn modelId="{D0D426CD-883A-4D79-963A-C18424B9BDCA}" type="presOf" srcId="{69DBC271-973B-42BA-B4EB-D6DD26F51493}" destId="{5031E2FD-DE3B-4DE5-8C52-08BFD10044D8}" srcOrd="0" destOrd="0" presId="urn:microsoft.com/office/officeart/2005/8/layout/cycle6"/>
    <dgm:cxn modelId="{BF9619F9-2E70-46CC-BE48-AFEDB8E2C207}" type="presOf" srcId="{CA0BA706-0215-4575-9B4F-86B9DF6064EE}" destId="{93707239-A5D4-4E11-B859-99490D89FFF9}" srcOrd="0" destOrd="0" presId="urn:microsoft.com/office/officeart/2005/8/layout/cycle6"/>
    <dgm:cxn modelId="{735893D8-9BC8-47D5-9872-E497DE5D1FCC}" type="presOf" srcId="{80A8A64B-6B6F-43EF-B35F-76AB54CEAAD2}" destId="{74650C2F-EAFD-482D-9914-FC7F531F3557}" srcOrd="0" destOrd="0" presId="urn:microsoft.com/office/officeart/2005/8/layout/cycle6"/>
    <dgm:cxn modelId="{05B18A89-C49E-48EB-8F56-2A1013F205DC}" srcId="{17B81E9B-C49D-4D91-A541-57285BC45DB0}" destId="{C1190700-F4E0-4805-8EFF-5BA11F9E9718}" srcOrd="1" destOrd="0" parTransId="{703BF3FA-FB92-4139-9CE9-1A7A0D5BC4DF}" sibTransId="{CA0BA706-0215-4575-9B4F-86B9DF6064EE}"/>
    <dgm:cxn modelId="{925178F2-2AF7-46E1-9CF4-EC868222548C}" type="presOf" srcId="{CCBA4ADB-3507-4918-961B-644ABFE0ADFD}" destId="{992EC0C9-B680-4D82-A406-DF0CC85DE198}" srcOrd="0" destOrd="0" presId="urn:microsoft.com/office/officeart/2005/8/layout/cycle6"/>
    <dgm:cxn modelId="{56788E4C-5045-45CE-9502-D81B80EE9147}" srcId="{17B81E9B-C49D-4D91-A541-57285BC45DB0}" destId="{80A8A64B-6B6F-43EF-B35F-76AB54CEAAD2}" srcOrd="4" destOrd="0" parTransId="{2B340C0B-D812-4733-BDFA-4B5758A65A52}" sibTransId="{EEAD31A6-9905-46D0-9204-609CDC085B41}"/>
    <dgm:cxn modelId="{7F842587-4971-4514-B66E-2FE9013DAEFF}" srcId="{17B81E9B-C49D-4D91-A541-57285BC45DB0}" destId="{04DA9618-3AFF-46C6-BB50-1BA52B91BC01}" srcOrd="2" destOrd="0" parTransId="{315F1E7C-5417-42A3-99FD-A23D7893FB4A}" sibTransId="{9036DCE7-C5C6-4AC7-B742-2FCC1B44AEA7}"/>
    <dgm:cxn modelId="{178EC25B-1504-4A2C-8C48-A884203D08D0}" type="presOf" srcId="{420EDAFE-2E85-4062-B2E4-1269C479BF74}" destId="{2F032B33-4EBE-4249-90A0-08D92F1BA460}" srcOrd="0" destOrd="0" presId="urn:microsoft.com/office/officeart/2005/8/layout/cycle6"/>
    <dgm:cxn modelId="{59A39892-CE7B-4A5E-89F7-4042AFF52251}" srcId="{17B81E9B-C49D-4D91-A541-57285BC45DB0}" destId="{66FA2B19-1CDD-4982-9D34-87F0AF7E35DA}" srcOrd="3" destOrd="0" parTransId="{E67CF9A4-75E4-4E7F-B847-EB3AC8737460}" sibTransId="{69DBC271-973B-42BA-B4EB-D6DD26F51493}"/>
    <dgm:cxn modelId="{19933C2A-9D10-49CF-9DCA-ECF6492B0290}" type="presOf" srcId="{04DA9618-3AFF-46C6-BB50-1BA52B91BC01}" destId="{8064D363-3F2B-4FAB-9518-98E2C58E487C}" srcOrd="0" destOrd="0" presId="urn:microsoft.com/office/officeart/2005/8/layout/cycle6"/>
    <dgm:cxn modelId="{DA6E428F-2561-4530-9D02-B2ADFC6DA9BD}" type="presOf" srcId="{C1190700-F4E0-4805-8EFF-5BA11F9E9718}" destId="{46E2198A-30D9-485A-A06C-6ECAF47F5095}" srcOrd="0" destOrd="0" presId="urn:microsoft.com/office/officeart/2005/8/layout/cycle6"/>
    <dgm:cxn modelId="{F6BDFD0D-0A5E-41B3-B94E-52EB319F8CEA}" type="presParOf" srcId="{B5003F5E-66CC-4133-B177-D4AAA9D5A8D6}" destId="{EEF9B0C2-6D21-4796-AF92-EDCA78492DAE}" srcOrd="0" destOrd="0" presId="urn:microsoft.com/office/officeart/2005/8/layout/cycle6"/>
    <dgm:cxn modelId="{E75903EA-C367-404E-91C1-1BAA9F11B4DC}" type="presParOf" srcId="{B5003F5E-66CC-4133-B177-D4AAA9D5A8D6}" destId="{ADA6BFB5-046D-4018-8710-0699745421CA}" srcOrd="1" destOrd="0" presId="urn:microsoft.com/office/officeart/2005/8/layout/cycle6"/>
    <dgm:cxn modelId="{0DB0A0FC-4AEF-4FEE-B904-B881DB02236C}" type="presParOf" srcId="{B5003F5E-66CC-4133-B177-D4AAA9D5A8D6}" destId="{DE60ADBD-FB8F-406E-A1AE-E7E963CA13BC}" srcOrd="2" destOrd="0" presId="urn:microsoft.com/office/officeart/2005/8/layout/cycle6"/>
    <dgm:cxn modelId="{0971DEC1-172B-45BD-824A-B663F29994B6}" type="presParOf" srcId="{B5003F5E-66CC-4133-B177-D4AAA9D5A8D6}" destId="{46E2198A-30D9-485A-A06C-6ECAF47F5095}" srcOrd="3" destOrd="0" presId="urn:microsoft.com/office/officeart/2005/8/layout/cycle6"/>
    <dgm:cxn modelId="{0D722C8C-2844-4C0F-9E39-5B7BCC58A796}" type="presParOf" srcId="{B5003F5E-66CC-4133-B177-D4AAA9D5A8D6}" destId="{5779339C-2A2F-48A2-B201-9D635A11F045}" srcOrd="4" destOrd="0" presId="urn:microsoft.com/office/officeart/2005/8/layout/cycle6"/>
    <dgm:cxn modelId="{79F41E41-A925-4291-AC3E-D84E368AED82}" type="presParOf" srcId="{B5003F5E-66CC-4133-B177-D4AAA9D5A8D6}" destId="{93707239-A5D4-4E11-B859-99490D89FFF9}" srcOrd="5" destOrd="0" presId="urn:microsoft.com/office/officeart/2005/8/layout/cycle6"/>
    <dgm:cxn modelId="{A7DC7D68-103D-4355-9E91-57DBDFC26046}" type="presParOf" srcId="{B5003F5E-66CC-4133-B177-D4AAA9D5A8D6}" destId="{8064D363-3F2B-4FAB-9518-98E2C58E487C}" srcOrd="6" destOrd="0" presId="urn:microsoft.com/office/officeart/2005/8/layout/cycle6"/>
    <dgm:cxn modelId="{7A82C17A-0641-49B3-9147-59A28E0D6312}" type="presParOf" srcId="{B5003F5E-66CC-4133-B177-D4AAA9D5A8D6}" destId="{61A760D7-D3C1-4E14-8160-4F8557E0BDB8}" srcOrd="7" destOrd="0" presId="urn:microsoft.com/office/officeart/2005/8/layout/cycle6"/>
    <dgm:cxn modelId="{82D88DF0-D54C-48A3-AA61-8B7331DF2928}" type="presParOf" srcId="{B5003F5E-66CC-4133-B177-D4AAA9D5A8D6}" destId="{AF372C53-AD8B-4BD8-B377-42590151BDAE}" srcOrd="8" destOrd="0" presId="urn:microsoft.com/office/officeart/2005/8/layout/cycle6"/>
    <dgm:cxn modelId="{D171D482-ADC5-40DB-B9C6-76B26E65A21E}" type="presParOf" srcId="{B5003F5E-66CC-4133-B177-D4AAA9D5A8D6}" destId="{365F7D84-70F1-4F60-B605-70D3C53FA479}" srcOrd="9" destOrd="0" presId="urn:microsoft.com/office/officeart/2005/8/layout/cycle6"/>
    <dgm:cxn modelId="{CC9688F3-2D6C-4452-9F21-61B476E10227}" type="presParOf" srcId="{B5003F5E-66CC-4133-B177-D4AAA9D5A8D6}" destId="{C10C085C-2CE8-48D0-92C0-194131373FEB}" srcOrd="10" destOrd="0" presId="urn:microsoft.com/office/officeart/2005/8/layout/cycle6"/>
    <dgm:cxn modelId="{E999FDE9-09AF-4E62-BAC6-BD7FA9626161}" type="presParOf" srcId="{B5003F5E-66CC-4133-B177-D4AAA9D5A8D6}" destId="{5031E2FD-DE3B-4DE5-8C52-08BFD10044D8}" srcOrd="11" destOrd="0" presId="urn:microsoft.com/office/officeart/2005/8/layout/cycle6"/>
    <dgm:cxn modelId="{D693DE2E-1367-495E-88DA-7D8E738E64CB}" type="presParOf" srcId="{B5003F5E-66CC-4133-B177-D4AAA9D5A8D6}" destId="{74650C2F-EAFD-482D-9914-FC7F531F3557}" srcOrd="12" destOrd="0" presId="urn:microsoft.com/office/officeart/2005/8/layout/cycle6"/>
    <dgm:cxn modelId="{A3F6A848-8856-4B6A-A461-AF049DD4B959}" type="presParOf" srcId="{B5003F5E-66CC-4133-B177-D4AAA9D5A8D6}" destId="{1A1F8443-6F1A-4F4D-8F73-6A68D254D300}" srcOrd="13" destOrd="0" presId="urn:microsoft.com/office/officeart/2005/8/layout/cycle6"/>
    <dgm:cxn modelId="{E0000C27-48B0-4DCC-BBB8-0E08BF67ED45}" type="presParOf" srcId="{B5003F5E-66CC-4133-B177-D4AAA9D5A8D6}" destId="{070A2946-8504-4334-B9BC-807024F8627A}" srcOrd="14" destOrd="0" presId="urn:microsoft.com/office/officeart/2005/8/layout/cycle6"/>
    <dgm:cxn modelId="{FB1524FD-F818-4452-8A4F-4E72B947AAE3}" type="presParOf" srcId="{B5003F5E-66CC-4133-B177-D4AAA9D5A8D6}" destId="{992EC0C9-B680-4D82-A406-DF0CC85DE198}" srcOrd="15" destOrd="0" presId="urn:microsoft.com/office/officeart/2005/8/layout/cycle6"/>
    <dgm:cxn modelId="{01F17A23-CADE-4198-A6FF-8B9BEAE0C476}" type="presParOf" srcId="{B5003F5E-66CC-4133-B177-D4AAA9D5A8D6}" destId="{52BAD3D7-5D5C-4411-82B0-416564869AF7}" srcOrd="16" destOrd="0" presId="urn:microsoft.com/office/officeart/2005/8/layout/cycle6"/>
    <dgm:cxn modelId="{7534EEE6-B2FB-4E81-83EF-F443D70DCDE3}" type="presParOf" srcId="{B5003F5E-66CC-4133-B177-D4AAA9D5A8D6}" destId="{8C62FEA2-C787-49A1-A5D0-6D736E791B7A}" srcOrd="17" destOrd="0" presId="urn:microsoft.com/office/officeart/2005/8/layout/cycle6"/>
    <dgm:cxn modelId="{FEC84DA7-40E2-4247-85A9-B21254FE83E7}" type="presParOf" srcId="{B5003F5E-66CC-4133-B177-D4AAA9D5A8D6}" destId="{2F032B33-4EBE-4249-90A0-08D92F1BA460}" srcOrd="18" destOrd="0" presId="urn:microsoft.com/office/officeart/2005/8/layout/cycle6"/>
    <dgm:cxn modelId="{F72AA32D-1487-41D2-A709-FA0F53973D24}" type="presParOf" srcId="{B5003F5E-66CC-4133-B177-D4AAA9D5A8D6}" destId="{78092AD7-509B-40D3-9885-806C945836AF}" srcOrd="19" destOrd="0" presId="urn:microsoft.com/office/officeart/2005/8/layout/cycle6"/>
    <dgm:cxn modelId="{3E75E1A6-D51E-482F-9E79-9CC66274D3FD}" type="presParOf" srcId="{B5003F5E-66CC-4133-B177-D4AAA9D5A8D6}" destId="{7CF28E89-3DC6-4F61-A9CD-F4925D2BB9C1}" srcOrd="2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33998-BA65-41F4-88CD-8999A921A02C}">
      <dsp:nvSpPr>
        <dsp:cNvPr id="0" name=""/>
        <dsp:cNvSpPr/>
      </dsp:nvSpPr>
      <dsp:spPr>
        <a:xfrm>
          <a:off x="3661035" y="2282362"/>
          <a:ext cx="2234300" cy="2084123"/>
        </a:xfrm>
        <a:prstGeom prst="ellipse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>
          <a:glow rad="139700">
            <a:schemeClr val="accent1">
              <a:satMod val="175000"/>
              <a:alpha val="40000"/>
            </a:schemeClr>
          </a:glo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Достаточная зрелость познавательных процессов </a:t>
          </a:r>
          <a:endParaRPr lang="ru-RU" sz="14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3988241" y="2587575"/>
        <a:ext cx="1579888" cy="1473697"/>
      </dsp:txXfrm>
    </dsp:sp>
    <dsp:sp modelId="{5061555E-2A5F-4315-AF82-0983C5D98FDA}">
      <dsp:nvSpPr>
        <dsp:cNvPr id="0" name=""/>
        <dsp:cNvSpPr/>
      </dsp:nvSpPr>
      <dsp:spPr>
        <a:xfrm rot="16178854">
          <a:off x="4479889" y="1975038"/>
          <a:ext cx="580204" cy="34489"/>
        </a:xfrm>
        <a:custGeom>
          <a:avLst/>
          <a:gdLst/>
          <a:ahLst/>
          <a:cxnLst/>
          <a:rect l="0" t="0" r="0" b="0"/>
          <a:pathLst>
            <a:path>
              <a:moveTo>
                <a:pt x="0" y="17244"/>
              </a:moveTo>
              <a:lnTo>
                <a:pt x="580204" y="172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4755486" y="1977778"/>
        <a:ext cx="29010" cy="29010"/>
      </dsp:txXfrm>
    </dsp:sp>
    <dsp:sp modelId="{85DEAB00-96E5-4BB9-8B1C-9C59EDB5BA79}">
      <dsp:nvSpPr>
        <dsp:cNvPr id="0" name=""/>
        <dsp:cNvSpPr/>
      </dsp:nvSpPr>
      <dsp:spPr>
        <a:xfrm>
          <a:off x="3750218" y="414508"/>
          <a:ext cx="2028056" cy="1287682"/>
        </a:xfrm>
        <a:prstGeom prst="roundRect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Восприятие</a:t>
          </a:r>
          <a:endParaRPr lang="ru-RU" sz="2000" u="none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3813077" y="477367"/>
        <a:ext cx="1902338" cy="1161964"/>
      </dsp:txXfrm>
    </dsp:sp>
    <dsp:sp modelId="{7752AE2B-82DB-4275-942A-68B681C395EC}">
      <dsp:nvSpPr>
        <dsp:cNvPr id="0" name=""/>
        <dsp:cNvSpPr/>
      </dsp:nvSpPr>
      <dsp:spPr>
        <a:xfrm rot="20472286">
          <a:off x="5811090" y="2849868"/>
          <a:ext cx="621613" cy="34489"/>
        </a:xfrm>
        <a:custGeom>
          <a:avLst/>
          <a:gdLst/>
          <a:ahLst/>
          <a:cxnLst/>
          <a:rect l="0" t="0" r="0" b="0"/>
          <a:pathLst>
            <a:path>
              <a:moveTo>
                <a:pt x="0" y="17244"/>
              </a:moveTo>
              <a:lnTo>
                <a:pt x="621613" y="172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106356" y="2851572"/>
        <a:ext cx="31080" cy="31080"/>
      </dsp:txXfrm>
    </dsp:sp>
    <dsp:sp modelId="{968708AB-DB60-448E-8FE9-5007FA8C7F99}">
      <dsp:nvSpPr>
        <dsp:cNvPr id="0" name=""/>
        <dsp:cNvSpPr/>
      </dsp:nvSpPr>
      <dsp:spPr>
        <a:xfrm>
          <a:off x="6289538" y="1828869"/>
          <a:ext cx="2045825" cy="1266111"/>
        </a:xfrm>
        <a:prstGeom prst="roundRect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u="none" kern="1200" dirty="0" smtClean="0">
              <a:latin typeface="Times New Roman" pitchFamily="18" charset="0"/>
              <a:cs typeface="Times New Roman" pitchFamily="18" charset="0"/>
            </a:rPr>
            <a:t>Мышление</a:t>
          </a:r>
        </a:p>
      </dsp:txBody>
      <dsp:txXfrm>
        <a:off x="6351344" y="1890675"/>
        <a:ext cx="1922213" cy="1142499"/>
      </dsp:txXfrm>
    </dsp:sp>
    <dsp:sp modelId="{CD90A7C5-7115-4261-978F-4440369D44E2}">
      <dsp:nvSpPr>
        <dsp:cNvPr id="0" name=""/>
        <dsp:cNvSpPr/>
      </dsp:nvSpPr>
      <dsp:spPr>
        <a:xfrm rot="2605716">
          <a:off x="5420714" y="4404962"/>
          <a:ext cx="1034366" cy="34489"/>
        </a:xfrm>
        <a:custGeom>
          <a:avLst/>
          <a:gdLst/>
          <a:ahLst/>
          <a:cxnLst/>
          <a:rect l="0" t="0" r="0" b="0"/>
          <a:pathLst>
            <a:path>
              <a:moveTo>
                <a:pt x="0" y="17244"/>
              </a:moveTo>
              <a:lnTo>
                <a:pt x="1034366" y="172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912038" y="4396347"/>
        <a:ext cx="51718" cy="51718"/>
      </dsp:txXfrm>
    </dsp:sp>
    <dsp:sp modelId="{CE60E4D2-FDA8-4E33-90DB-FD531A1F6F8B}">
      <dsp:nvSpPr>
        <dsp:cNvPr id="0" name=""/>
        <dsp:cNvSpPr/>
      </dsp:nvSpPr>
      <dsp:spPr>
        <a:xfrm>
          <a:off x="5814832" y="4686761"/>
          <a:ext cx="2098035" cy="1223901"/>
        </a:xfrm>
        <a:prstGeom prst="roundRect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u="none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u="none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u="none" kern="1200" dirty="0" smtClean="0">
              <a:latin typeface="Times New Roman" pitchFamily="18" charset="0"/>
              <a:cs typeface="Times New Roman" pitchFamily="18" charset="0"/>
            </a:rPr>
            <a:t>Воображение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u="none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 smtClean="0"/>
        </a:p>
      </dsp:txBody>
      <dsp:txXfrm>
        <a:off x="5874578" y="4746507"/>
        <a:ext cx="1978543" cy="1104409"/>
      </dsp:txXfrm>
    </dsp:sp>
    <dsp:sp modelId="{7C361AF8-E4C8-4E50-A5E2-99785976735B}">
      <dsp:nvSpPr>
        <dsp:cNvPr id="0" name=""/>
        <dsp:cNvSpPr/>
      </dsp:nvSpPr>
      <dsp:spPr>
        <a:xfrm rot="8259624">
          <a:off x="3044354" y="4397327"/>
          <a:ext cx="1074874" cy="34489"/>
        </a:xfrm>
        <a:custGeom>
          <a:avLst/>
          <a:gdLst/>
          <a:ahLst/>
          <a:cxnLst/>
          <a:rect l="0" t="0" r="0" b="0"/>
          <a:pathLst>
            <a:path>
              <a:moveTo>
                <a:pt x="0" y="17244"/>
              </a:moveTo>
              <a:lnTo>
                <a:pt x="1074874" y="172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554919" y="4387700"/>
        <a:ext cx="53743" cy="53743"/>
      </dsp:txXfrm>
    </dsp:sp>
    <dsp:sp modelId="{5CB74640-33D9-4104-BA05-C89D728CE281}">
      <dsp:nvSpPr>
        <dsp:cNvPr id="0" name=""/>
        <dsp:cNvSpPr/>
      </dsp:nvSpPr>
      <dsp:spPr>
        <a:xfrm>
          <a:off x="1577393" y="4671421"/>
          <a:ext cx="2068182" cy="1254576"/>
        </a:xfrm>
        <a:prstGeom prst="roundRect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u="none" kern="1200" dirty="0" smtClean="0">
              <a:latin typeface="Times New Roman" pitchFamily="18" charset="0"/>
              <a:cs typeface="Times New Roman" pitchFamily="18" charset="0"/>
            </a:rPr>
            <a:t>Память</a:t>
          </a:r>
        </a:p>
      </dsp:txBody>
      <dsp:txXfrm>
        <a:off x="1638636" y="4732664"/>
        <a:ext cx="1945696" cy="1132090"/>
      </dsp:txXfrm>
    </dsp:sp>
    <dsp:sp modelId="{E85E4F68-B0A7-439C-B1B2-5BC973D47CBC}">
      <dsp:nvSpPr>
        <dsp:cNvPr id="0" name=""/>
        <dsp:cNvSpPr/>
      </dsp:nvSpPr>
      <dsp:spPr>
        <a:xfrm rot="11845073">
          <a:off x="3197264" y="2895019"/>
          <a:ext cx="534305" cy="34489"/>
        </a:xfrm>
        <a:custGeom>
          <a:avLst/>
          <a:gdLst/>
          <a:ahLst/>
          <a:cxnLst/>
          <a:rect l="0" t="0" r="0" b="0"/>
          <a:pathLst>
            <a:path>
              <a:moveTo>
                <a:pt x="0" y="17244"/>
              </a:moveTo>
              <a:lnTo>
                <a:pt x="534305" y="172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451059" y="2898906"/>
        <a:ext cx="26715" cy="26715"/>
      </dsp:txXfrm>
    </dsp:sp>
    <dsp:sp modelId="{287AF88E-DDB9-4005-9684-C53B15408B24}">
      <dsp:nvSpPr>
        <dsp:cNvPr id="0" name=""/>
        <dsp:cNvSpPr/>
      </dsp:nvSpPr>
      <dsp:spPr>
        <a:xfrm>
          <a:off x="1248804" y="1913575"/>
          <a:ext cx="2076939" cy="1258780"/>
        </a:xfrm>
        <a:prstGeom prst="roundRect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u="none" kern="1200" dirty="0" smtClean="0">
              <a:latin typeface="Times New Roman" pitchFamily="18" charset="0"/>
              <a:cs typeface="Times New Roman" pitchFamily="18" charset="0"/>
            </a:rPr>
            <a:t>Речь </a:t>
          </a:r>
        </a:p>
      </dsp:txBody>
      <dsp:txXfrm>
        <a:off x="1310253" y="1975024"/>
        <a:ext cx="1954041" cy="11358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DB3979-301F-4B61-96C4-B1665808B11A}">
      <dsp:nvSpPr>
        <dsp:cNvPr id="0" name=""/>
        <dsp:cNvSpPr/>
      </dsp:nvSpPr>
      <dsp:spPr>
        <a:xfrm>
          <a:off x="0" y="171068"/>
          <a:ext cx="5555407" cy="89770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u="none" kern="1200" dirty="0" smtClean="0">
              <a:latin typeface="Times New Roman" pitchFamily="18" charset="0"/>
              <a:cs typeface="Times New Roman" pitchFamily="18" charset="0"/>
            </a:rPr>
            <a:t>Интеллектуальная готовность к обучению в школе предполагает формирование у ребенка некоторых умений:</a:t>
          </a:r>
          <a:endParaRPr lang="ru-RU" sz="200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293" y="197361"/>
        <a:ext cx="5502821" cy="845121"/>
      </dsp:txXfrm>
    </dsp:sp>
    <dsp:sp modelId="{06C12BDC-F47E-4ABE-8F83-C65E9FC30529}">
      <dsp:nvSpPr>
        <dsp:cNvPr id="0" name=""/>
        <dsp:cNvSpPr/>
      </dsp:nvSpPr>
      <dsp:spPr>
        <a:xfrm>
          <a:off x="555540" y="1068776"/>
          <a:ext cx="311017" cy="6000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0072"/>
              </a:lnTo>
              <a:lnTo>
                <a:pt x="311017" y="600072"/>
              </a:lnTo>
            </a:path>
          </a:pathLst>
        </a:custGeom>
        <a:noFill/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0">
          <a:schemeClr val="accent3"/>
        </a:fillRef>
        <a:effectRef idx="1">
          <a:schemeClr val="accent3"/>
        </a:effectRef>
        <a:fontRef idx="minor">
          <a:schemeClr val="tx1"/>
        </a:fontRef>
      </dsp:style>
    </dsp:sp>
    <dsp:sp modelId="{06FB928A-F813-4444-9397-D363FEBA612B}">
      <dsp:nvSpPr>
        <dsp:cNvPr id="0" name=""/>
        <dsp:cNvSpPr/>
      </dsp:nvSpPr>
      <dsp:spPr>
        <a:xfrm>
          <a:off x="866558" y="1219995"/>
          <a:ext cx="5195944" cy="89770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u="none" kern="1200" dirty="0" smtClean="0">
              <a:latin typeface="Times New Roman" pitchFamily="18" charset="0"/>
              <a:cs typeface="Times New Roman" pitchFamily="18" charset="0"/>
            </a:rPr>
            <a:t>умение воспринимать информацию</a:t>
          </a:r>
          <a:endParaRPr lang="ru-RU" sz="180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892851" y="1246288"/>
        <a:ext cx="5143358" cy="845121"/>
      </dsp:txXfrm>
    </dsp:sp>
    <dsp:sp modelId="{DEF2B0E2-CCF6-48EF-B5D7-97E9DD289DBF}">
      <dsp:nvSpPr>
        <dsp:cNvPr id="0" name=""/>
        <dsp:cNvSpPr/>
      </dsp:nvSpPr>
      <dsp:spPr>
        <a:xfrm>
          <a:off x="555540" y="1068776"/>
          <a:ext cx="228528" cy="16874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7492"/>
              </a:lnTo>
              <a:lnTo>
                <a:pt x="228528" y="1687492"/>
              </a:lnTo>
            </a:path>
          </a:pathLst>
        </a:custGeom>
        <a:noFill/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0">
          <a:schemeClr val="accent3"/>
        </a:fillRef>
        <a:effectRef idx="1">
          <a:schemeClr val="accent3"/>
        </a:effectRef>
        <a:fontRef idx="minor">
          <a:schemeClr val="tx1"/>
        </a:fontRef>
      </dsp:style>
    </dsp:sp>
    <dsp:sp modelId="{DD06A86F-9BA1-4A73-A5B9-B4B668872CC4}">
      <dsp:nvSpPr>
        <dsp:cNvPr id="0" name=""/>
        <dsp:cNvSpPr/>
      </dsp:nvSpPr>
      <dsp:spPr>
        <a:xfrm>
          <a:off x="784069" y="2307414"/>
          <a:ext cx="5297406" cy="89770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none" kern="1200" dirty="0" smtClean="0">
              <a:latin typeface="Times New Roman" pitchFamily="18" charset="0"/>
              <a:cs typeface="Times New Roman" pitchFamily="18" charset="0"/>
            </a:rPr>
            <a:t>выделять и ставить перед собой задачу</a:t>
          </a:r>
          <a:endParaRPr lang="ru-RU" sz="160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810362" y="2333707"/>
        <a:ext cx="5244820" cy="845121"/>
      </dsp:txXfrm>
    </dsp:sp>
    <dsp:sp modelId="{D318A4B7-1475-4348-A810-957908E46BDC}">
      <dsp:nvSpPr>
        <dsp:cNvPr id="0" name=""/>
        <dsp:cNvSpPr/>
      </dsp:nvSpPr>
      <dsp:spPr>
        <a:xfrm>
          <a:off x="555540" y="1068776"/>
          <a:ext cx="313976" cy="27983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8387"/>
              </a:lnTo>
              <a:lnTo>
                <a:pt x="313976" y="2798387"/>
              </a:lnTo>
            </a:path>
          </a:pathLst>
        </a:custGeom>
        <a:noFill/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0">
          <a:schemeClr val="accent3"/>
        </a:fillRef>
        <a:effectRef idx="1">
          <a:schemeClr val="accent3"/>
        </a:effectRef>
        <a:fontRef idx="minor">
          <a:schemeClr val="tx1"/>
        </a:fontRef>
      </dsp:style>
    </dsp:sp>
    <dsp:sp modelId="{0C20DA59-215D-4EFC-9587-09475331B666}">
      <dsp:nvSpPr>
        <dsp:cNvPr id="0" name=""/>
        <dsp:cNvSpPr/>
      </dsp:nvSpPr>
      <dsp:spPr>
        <a:xfrm>
          <a:off x="869516" y="3418309"/>
          <a:ext cx="5227615" cy="89770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none" kern="1200" dirty="0" smtClean="0">
              <a:latin typeface="Times New Roman" pitchFamily="18" charset="0"/>
              <a:cs typeface="Times New Roman" pitchFamily="18" charset="0"/>
            </a:rPr>
            <a:t>искать причины явлений</a:t>
          </a:r>
          <a:endParaRPr lang="ru-RU" sz="160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895809" y="3444602"/>
        <a:ext cx="5175029" cy="845121"/>
      </dsp:txXfrm>
    </dsp:sp>
    <dsp:sp modelId="{FE4D9506-EB65-4181-84EB-EA21952F50DD}">
      <dsp:nvSpPr>
        <dsp:cNvPr id="0" name=""/>
        <dsp:cNvSpPr/>
      </dsp:nvSpPr>
      <dsp:spPr>
        <a:xfrm>
          <a:off x="555540" y="1068776"/>
          <a:ext cx="313243" cy="39092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9290"/>
              </a:lnTo>
              <a:lnTo>
                <a:pt x="313243" y="3909290"/>
              </a:lnTo>
            </a:path>
          </a:pathLst>
        </a:custGeom>
        <a:noFill/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0">
          <a:schemeClr val="accent3"/>
        </a:fillRef>
        <a:effectRef idx="1">
          <a:schemeClr val="accent3"/>
        </a:effectRef>
        <a:fontRef idx="minor">
          <a:schemeClr val="tx1"/>
        </a:fontRef>
      </dsp:style>
    </dsp:sp>
    <dsp:sp modelId="{A5B158ED-1855-4D3F-A389-15BD33D25599}">
      <dsp:nvSpPr>
        <dsp:cNvPr id="0" name=""/>
        <dsp:cNvSpPr/>
      </dsp:nvSpPr>
      <dsp:spPr>
        <a:xfrm>
          <a:off x="868784" y="4529213"/>
          <a:ext cx="5297062" cy="89770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none" kern="1200" dirty="0" smtClean="0">
              <a:latin typeface="Times New Roman" pitchFamily="18" charset="0"/>
              <a:cs typeface="Times New Roman" pitchFamily="18" charset="0"/>
            </a:rPr>
            <a:t>уметь систематизировать и классифицировать признаки предметов</a:t>
          </a:r>
          <a:endParaRPr lang="ru-RU" sz="160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895077" y="4555506"/>
        <a:ext cx="5244476" cy="845121"/>
      </dsp:txXfrm>
    </dsp:sp>
    <dsp:sp modelId="{7B10E053-476C-4110-BC80-61E115B60EB0}">
      <dsp:nvSpPr>
        <dsp:cNvPr id="0" name=""/>
        <dsp:cNvSpPr/>
      </dsp:nvSpPr>
      <dsp:spPr>
        <a:xfrm>
          <a:off x="555540" y="1068776"/>
          <a:ext cx="313976" cy="49953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95312"/>
              </a:lnTo>
              <a:lnTo>
                <a:pt x="313976" y="4995312"/>
              </a:lnTo>
            </a:path>
          </a:pathLst>
        </a:custGeom>
        <a:noFill/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0">
          <a:schemeClr val="accent3"/>
        </a:fillRef>
        <a:effectRef idx="1">
          <a:schemeClr val="accent3"/>
        </a:effectRef>
        <a:fontRef idx="minor">
          <a:schemeClr val="tx1"/>
        </a:fontRef>
      </dsp:style>
    </dsp:sp>
    <dsp:sp modelId="{AF39F3ED-A884-4F76-9AFC-51F175082F61}">
      <dsp:nvSpPr>
        <dsp:cNvPr id="0" name=""/>
        <dsp:cNvSpPr/>
      </dsp:nvSpPr>
      <dsp:spPr>
        <a:xfrm>
          <a:off x="869516" y="5615234"/>
          <a:ext cx="5358034" cy="89770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none" kern="1200" dirty="0" smtClean="0">
              <a:latin typeface="Times New Roman" pitchFamily="18" charset="0"/>
              <a:cs typeface="Times New Roman" pitchFamily="18" charset="0"/>
            </a:rPr>
            <a:t>выделять сходства и различия предметов, их новые свойства</a:t>
          </a:r>
          <a:endParaRPr lang="ru-RU" sz="160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895809" y="5641527"/>
        <a:ext cx="5305448" cy="8451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C3852D-6F43-4794-A2A9-C2639A2F40AF}">
      <dsp:nvSpPr>
        <dsp:cNvPr id="0" name=""/>
        <dsp:cNvSpPr/>
      </dsp:nvSpPr>
      <dsp:spPr>
        <a:xfrm>
          <a:off x="0" y="0"/>
          <a:ext cx="9238891" cy="194903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u="none" kern="1200" dirty="0" smtClean="0">
              <a:latin typeface="Times New Roman" pitchFamily="18" charset="0"/>
              <a:cs typeface="Times New Roman" pitchFamily="18" charset="0"/>
            </a:rPr>
            <a:t>Умение следовать эталону</a:t>
          </a:r>
          <a:endParaRPr lang="ru-RU" sz="2000" b="0" u="none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u="none" kern="1200" dirty="0" smtClean="0">
              <a:latin typeface="Times New Roman" pitchFamily="18" charset="0"/>
              <a:cs typeface="Times New Roman" pitchFamily="18" charset="0"/>
            </a:rPr>
            <a:t>обеспечивает способность будущего школьника не путать при написании похожие буквы и цифры; </a:t>
          </a:r>
          <a:endParaRPr lang="ru-RU" sz="1600" u="none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u="none" kern="1200" dirty="0" smtClean="0">
              <a:latin typeface="Times New Roman" pitchFamily="18" charset="0"/>
              <a:cs typeface="Times New Roman" pitchFamily="18" charset="0"/>
            </a:rPr>
            <a:t>различать геометрические фигуры независимо от их положения в пространстве.</a:t>
          </a:r>
          <a:endParaRPr lang="ru-RU" sz="160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42681" y="0"/>
        <a:ext cx="7196209" cy="1949030"/>
      </dsp:txXfrm>
    </dsp:sp>
    <dsp:sp modelId="{B542619F-875F-43E2-9A04-DBD2956ACE5A}">
      <dsp:nvSpPr>
        <dsp:cNvPr id="0" name=""/>
        <dsp:cNvSpPr/>
      </dsp:nvSpPr>
      <dsp:spPr>
        <a:xfrm>
          <a:off x="194903" y="194903"/>
          <a:ext cx="1847778" cy="1559224"/>
        </a:xfrm>
        <a:prstGeom prst="roundRect">
          <a:avLst>
            <a:gd name="adj" fmla="val 10000"/>
          </a:avLst>
        </a:prstGeom>
        <a:solidFill>
          <a:schemeClr val="accent3">
            <a:tint val="5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AA6CC7-20FC-4906-B838-30E753CDC1F4}">
      <dsp:nvSpPr>
        <dsp:cNvPr id="0" name=""/>
        <dsp:cNvSpPr/>
      </dsp:nvSpPr>
      <dsp:spPr>
        <a:xfrm>
          <a:off x="0" y="2178431"/>
          <a:ext cx="9238891" cy="1949030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u="none" kern="1200" dirty="0" smtClean="0">
              <a:latin typeface="Times New Roman" pitchFamily="18" charset="0"/>
              <a:cs typeface="Times New Roman" pitchFamily="18" charset="0"/>
            </a:rPr>
            <a:t>Умение ориентироваться в пространстве </a:t>
          </a:r>
          <a:endParaRPr lang="ru-RU" sz="2000" b="0" u="none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i="0" u="none" kern="1200" dirty="0" smtClean="0">
              <a:latin typeface="Times New Roman" pitchFamily="18" charset="0"/>
              <a:cs typeface="Times New Roman" pitchFamily="18" charset="0"/>
            </a:rPr>
            <a:t>ребенок может легко рассчитать в тетради, хватит ли ему места на строке для написания текста,</a:t>
          </a:r>
          <a:endParaRPr lang="ru-RU" sz="1600" i="0" u="none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u="none" kern="1200" dirty="0" smtClean="0">
              <a:latin typeface="Times New Roman" pitchFamily="18" charset="0"/>
              <a:cs typeface="Times New Roman" pitchFamily="18" charset="0"/>
            </a:rPr>
            <a:t>сколько строчек надо отсчитать от края страницы.</a:t>
          </a:r>
          <a:endParaRPr lang="ru-RU" sz="1700" kern="1200" dirty="0"/>
        </a:p>
      </dsp:txBody>
      <dsp:txXfrm>
        <a:off x="2042681" y="2178431"/>
        <a:ext cx="7196209" cy="1949030"/>
      </dsp:txXfrm>
    </dsp:sp>
    <dsp:sp modelId="{20084DDA-F71B-4A77-8207-C84BD8E8AC18}">
      <dsp:nvSpPr>
        <dsp:cNvPr id="0" name=""/>
        <dsp:cNvSpPr/>
      </dsp:nvSpPr>
      <dsp:spPr>
        <a:xfrm>
          <a:off x="345737" y="2241385"/>
          <a:ext cx="1546109" cy="175412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8E2FFB-A5C6-422A-95A4-7C2B76C789F4}">
      <dsp:nvSpPr>
        <dsp:cNvPr id="0" name=""/>
        <dsp:cNvSpPr/>
      </dsp:nvSpPr>
      <dsp:spPr>
        <a:xfrm>
          <a:off x="0" y="4287867"/>
          <a:ext cx="9238891" cy="194903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u="none" kern="1200" dirty="0" smtClean="0">
              <a:latin typeface="Times New Roman" pitchFamily="18" charset="0"/>
              <a:cs typeface="Times New Roman" pitchFamily="18" charset="0"/>
            </a:rPr>
            <a:t>Развитость фонематического слуха</a:t>
          </a:r>
          <a:endParaRPr lang="ru-RU" sz="2000" b="0" u="none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u="none" kern="1200" dirty="0" smtClean="0">
              <a:latin typeface="Times New Roman" pitchFamily="18" charset="0"/>
              <a:cs typeface="Times New Roman" pitchFamily="18" charset="0"/>
            </a:rPr>
            <a:t>обеспечит правильное написание созвучных слов;</a:t>
          </a:r>
          <a:endParaRPr lang="ru-RU" sz="1600" u="none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u="none" kern="1200" dirty="0" smtClean="0">
              <a:latin typeface="Times New Roman" pitchFamily="18" charset="0"/>
              <a:cs typeface="Times New Roman" pitchFamily="18" charset="0"/>
            </a:rPr>
            <a:t>не допустит такого вида ошибки как пропуски в словах.</a:t>
          </a:r>
          <a:endParaRPr lang="ru-RU" sz="160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42681" y="4287867"/>
        <a:ext cx="7196209" cy="1949030"/>
      </dsp:txXfrm>
    </dsp:sp>
    <dsp:sp modelId="{B558E90F-8F56-48C8-9A03-56137586D88B}">
      <dsp:nvSpPr>
        <dsp:cNvPr id="0" name=""/>
        <dsp:cNvSpPr/>
      </dsp:nvSpPr>
      <dsp:spPr>
        <a:xfrm>
          <a:off x="194903" y="4482770"/>
          <a:ext cx="1847778" cy="1559224"/>
        </a:xfrm>
        <a:prstGeom prst="roundRect">
          <a:avLst>
            <a:gd name="adj" fmla="val 10000"/>
          </a:avLst>
        </a:prstGeom>
        <a:solidFill>
          <a:schemeClr val="accent3">
            <a:tint val="50000"/>
            <a:alpha val="90000"/>
            <a:hueOff val="0"/>
            <a:satOff val="0"/>
            <a:lumOff val="9517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BD5793-EE7C-4CD5-AA17-0FB6F26900AD}">
      <dsp:nvSpPr>
        <dsp:cNvPr id="0" name=""/>
        <dsp:cNvSpPr/>
      </dsp:nvSpPr>
      <dsp:spPr>
        <a:xfrm rot="5400000">
          <a:off x="6491363" y="-2418989"/>
          <a:ext cx="1623518" cy="6873527"/>
        </a:xfrm>
        <a:prstGeom prst="round2Same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u="none" kern="1200" dirty="0" smtClean="0">
              <a:latin typeface="Times New Roman" pitchFamily="18" charset="0"/>
              <a:cs typeface="Times New Roman" pitchFamily="18" charset="0"/>
            </a:rPr>
            <a:t>Ребенок с такими умениями легко справляется с задачей выделять в рассказе главную мысль;</a:t>
          </a:r>
          <a:endParaRPr lang="ru-RU" sz="1600" u="none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u="none" kern="1200" dirty="0" smtClean="0">
              <a:latin typeface="Times New Roman" pitchFamily="18" charset="0"/>
              <a:cs typeface="Times New Roman" pitchFamily="18" charset="0"/>
            </a:rPr>
            <a:t>может составить рассказ по  определенному плану.</a:t>
          </a:r>
          <a:endParaRPr lang="ru-RU" sz="1600" u="none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3866359" y="285269"/>
        <a:ext cx="6794273" cy="1465010"/>
      </dsp:txXfrm>
    </dsp:sp>
    <dsp:sp modelId="{249C2B5B-C359-4E7F-80D1-3555AA828C1C}">
      <dsp:nvSpPr>
        <dsp:cNvPr id="0" name=""/>
        <dsp:cNvSpPr/>
      </dsp:nvSpPr>
      <dsp:spPr>
        <a:xfrm>
          <a:off x="0" y="3074"/>
          <a:ext cx="3866358" cy="2029397"/>
        </a:xfrm>
        <a:prstGeom prst="roundRect">
          <a:avLst/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0" u="none" kern="1200" dirty="0" smtClean="0">
              <a:latin typeface="Times New Roman" pitchFamily="18" charset="0"/>
              <a:cs typeface="Times New Roman" pitchFamily="18" charset="0"/>
            </a:rPr>
            <a:t>Умение правильно, эмоционально, связно и понятно выражать свои мысли</a:t>
          </a:r>
          <a:endParaRPr lang="ru-RU" sz="2900" b="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99067" y="102141"/>
        <a:ext cx="3668224" cy="1831263"/>
      </dsp:txXfrm>
    </dsp:sp>
    <dsp:sp modelId="{3D52325C-5F6C-475B-80F4-71258EE356E4}">
      <dsp:nvSpPr>
        <dsp:cNvPr id="0" name=""/>
        <dsp:cNvSpPr/>
      </dsp:nvSpPr>
      <dsp:spPr>
        <a:xfrm rot="5400000">
          <a:off x="6491363" y="-288122"/>
          <a:ext cx="1623518" cy="6873527"/>
        </a:xfrm>
        <a:prstGeom prst="round2Same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0" u="none" kern="1200" dirty="0" smtClean="0">
              <a:latin typeface="Times New Roman" pitchFamily="18" charset="0"/>
              <a:cs typeface="Times New Roman" pitchFamily="18" charset="0"/>
            </a:rPr>
            <a:t>ребенок должен понимать, что такое величина и число;</a:t>
          </a:r>
          <a:endParaRPr lang="ru-RU" sz="1600" b="0" u="none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0" u="none" kern="1200" dirty="0" smtClean="0">
              <a:latin typeface="Times New Roman" pitchFamily="18" charset="0"/>
              <a:cs typeface="Times New Roman" pitchFamily="18" charset="0"/>
            </a:rPr>
            <a:t>представлять, что стоит за цифрой 2 или 5.</a:t>
          </a:r>
          <a:endParaRPr lang="ru-RU" sz="1600" b="0" u="none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3866359" y="2416136"/>
        <a:ext cx="6794273" cy="1465010"/>
      </dsp:txXfrm>
    </dsp:sp>
    <dsp:sp modelId="{3B78AC5B-2CC3-45B1-85FF-C47679E90C04}">
      <dsp:nvSpPr>
        <dsp:cNvPr id="0" name=""/>
        <dsp:cNvSpPr/>
      </dsp:nvSpPr>
      <dsp:spPr>
        <a:xfrm>
          <a:off x="0" y="2133942"/>
          <a:ext cx="3866358" cy="2029397"/>
        </a:xfrm>
        <a:prstGeom prst="roundRect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u="none" kern="1200" dirty="0" smtClean="0">
              <a:latin typeface="Times New Roman" pitchFamily="18" charset="0"/>
              <a:cs typeface="Times New Roman" pitchFamily="18" charset="0"/>
            </a:rPr>
            <a:t>Умение считать</a:t>
          </a:r>
          <a:endParaRPr lang="ru-RU" sz="3200" b="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99067" y="2233009"/>
        <a:ext cx="3668224" cy="1831263"/>
      </dsp:txXfrm>
    </dsp:sp>
    <dsp:sp modelId="{4975427A-9630-4BDD-BAF1-19602D3D9700}">
      <dsp:nvSpPr>
        <dsp:cNvPr id="0" name=""/>
        <dsp:cNvSpPr/>
      </dsp:nvSpPr>
      <dsp:spPr>
        <a:xfrm rot="5400000">
          <a:off x="6491363" y="1842745"/>
          <a:ext cx="1623518" cy="6873527"/>
        </a:xfrm>
        <a:prstGeom prst="round2Same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умение правильно и удобно держать карандаш, ручку;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определение «ведущей руки» - правой или левой.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3866359" y="4547003"/>
        <a:ext cx="6794273" cy="1465010"/>
      </dsp:txXfrm>
    </dsp:sp>
    <dsp:sp modelId="{0E2C7A63-169F-4312-AFE7-E14E52FDC71C}">
      <dsp:nvSpPr>
        <dsp:cNvPr id="0" name=""/>
        <dsp:cNvSpPr/>
      </dsp:nvSpPr>
      <dsp:spPr>
        <a:xfrm>
          <a:off x="0" y="4264810"/>
          <a:ext cx="3866358" cy="2029397"/>
        </a:xfrm>
        <a:prstGeom prst="roundRect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u="none" kern="1200" dirty="0" smtClean="0">
              <a:latin typeface="Times New Roman" pitchFamily="18" charset="0"/>
              <a:cs typeface="Times New Roman" pitchFamily="18" charset="0"/>
            </a:rPr>
            <a:t>Развитая мелкая моторика </a:t>
          </a:r>
          <a:endParaRPr lang="ru-RU" sz="3200" b="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99067" y="4363877"/>
        <a:ext cx="3668224" cy="183126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C4DD11-BF1F-43B9-8B20-AAACEC2C4D17}">
      <dsp:nvSpPr>
        <dsp:cNvPr id="0" name=""/>
        <dsp:cNvSpPr/>
      </dsp:nvSpPr>
      <dsp:spPr>
        <a:xfrm>
          <a:off x="1133327" y="0"/>
          <a:ext cx="5168044" cy="5168044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4BD87F-E0E3-4189-BE0A-089CB537C0CE}">
      <dsp:nvSpPr>
        <dsp:cNvPr id="0" name=""/>
        <dsp:cNvSpPr/>
      </dsp:nvSpPr>
      <dsp:spPr>
        <a:xfrm>
          <a:off x="2935321" y="517331"/>
          <a:ext cx="4923286" cy="104168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Внимание: Устойчивость (сравнение 2-х картинок с 10-15 различиями). Переключение. Распределение.</a:t>
          </a:r>
          <a:endParaRPr lang="ru-RU" sz="1400" kern="1200" dirty="0"/>
        </a:p>
      </dsp:txBody>
      <dsp:txXfrm>
        <a:off x="2986172" y="568182"/>
        <a:ext cx="4821584" cy="939982"/>
      </dsp:txXfrm>
    </dsp:sp>
    <dsp:sp modelId="{17ED98D7-1293-4DB9-A3F5-B3483160176D}">
      <dsp:nvSpPr>
        <dsp:cNvPr id="0" name=""/>
        <dsp:cNvSpPr/>
      </dsp:nvSpPr>
      <dsp:spPr>
        <a:xfrm>
          <a:off x="2935321" y="1689226"/>
          <a:ext cx="4923286" cy="104168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Память: Повтор 10 слов или цифр. Запоминание картинок, фигур, символов (до 10 шт.). Пересказ текстов. </a:t>
          </a:r>
          <a:endParaRPr lang="ru-RU" sz="1400" kern="1200" dirty="0"/>
        </a:p>
      </dsp:txBody>
      <dsp:txXfrm>
        <a:off x="2986172" y="1740077"/>
        <a:ext cx="4821584" cy="939982"/>
      </dsp:txXfrm>
    </dsp:sp>
    <dsp:sp modelId="{8089AB21-3673-4E3E-86AE-42FE9C7D2087}">
      <dsp:nvSpPr>
        <dsp:cNvPr id="0" name=""/>
        <dsp:cNvSpPr/>
      </dsp:nvSpPr>
      <dsp:spPr>
        <a:xfrm>
          <a:off x="2921279" y="2861120"/>
          <a:ext cx="4951369" cy="165938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Мышление: Определение четвертого лишнего. Классификация, обобщение. Сходство/различия. Умение решать логические задачи. Сложение фигур из частей. Постройки из кубиков по чертежу, счет использованных кубиков. </a:t>
          </a:r>
          <a:endParaRPr lang="ru-RU" sz="1400" kern="1200" dirty="0"/>
        </a:p>
      </dsp:txBody>
      <dsp:txXfrm>
        <a:off x="3002283" y="2942124"/>
        <a:ext cx="4789361" cy="149737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C8022E-41D8-4AA2-93A3-084B207B8438}">
      <dsp:nvSpPr>
        <dsp:cNvPr id="0" name=""/>
        <dsp:cNvSpPr/>
      </dsp:nvSpPr>
      <dsp:spPr>
        <a:xfrm rot="10800000">
          <a:off x="1742771" y="106106"/>
          <a:ext cx="6086496" cy="717875"/>
        </a:xfrm>
        <a:prstGeom prst="homePlate">
          <a:avLst/>
        </a:prstGeom>
        <a:solidFill>
          <a:schemeClr val="accent3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6563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Артикуляция, произношение. </a:t>
          </a:r>
          <a:endParaRPr lang="ru-RU" sz="23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1922240" y="106106"/>
        <a:ext cx="5907027" cy="717875"/>
      </dsp:txXfrm>
    </dsp:sp>
    <dsp:sp modelId="{B02A810A-9F91-46EC-8AFD-88FECF89AC3E}">
      <dsp:nvSpPr>
        <dsp:cNvPr id="0" name=""/>
        <dsp:cNvSpPr/>
      </dsp:nvSpPr>
      <dsp:spPr>
        <a:xfrm>
          <a:off x="1286291" y="1726"/>
          <a:ext cx="987093" cy="863977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30BDE9-0C39-4FAE-AA00-329276BE740D}">
      <dsp:nvSpPr>
        <dsp:cNvPr id="0" name=""/>
        <dsp:cNvSpPr/>
      </dsp:nvSpPr>
      <dsp:spPr>
        <a:xfrm rot="10800000">
          <a:off x="1776406" y="1211542"/>
          <a:ext cx="6086496" cy="717875"/>
        </a:xfrm>
        <a:prstGeom prst="homePlate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6563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Отвечать на вопросы, задавать их. </a:t>
          </a:r>
          <a:endParaRPr lang="ru-RU" sz="2300" kern="1200" dirty="0">
            <a:solidFill>
              <a:schemeClr val="tx1"/>
            </a:solidFill>
          </a:endParaRPr>
        </a:p>
      </dsp:txBody>
      <dsp:txXfrm rot="10800000">
        <a:off x="1955875" y="1211542"/>
        <a:ext cx="5907027" cy="717875"/>
      </dsp:txXfrm>
    </dsp:sp>
    <dsp:sp modelId="{8A2BADB0-1A08-4DAA-8681-22A77AF155F2}">
      <dsp:nvSpPr>
        <dsp:cNvPr id="0" name=""/>
        <dsp:cNvSpPr/>
      </dsp:nvSpPr>
      <dsp:spPr>
        <a:xfrm>
          <a:off x="1289722" y="1079995"/>
          <a:ext cx="973367" cy="980969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501CD1-F165-4EAB-8490-F12F9CB0C4E3}">
      <dsp:nvSpPr>
        <dsp:cNvPr id="0" name=""/>
        <dsp:cNvSpPr/>
      </dsp:nvSpPr>
      <dsp:spPr>
        <a:xfrm rot="10800000">
          <a:off x="1752548" y="2351667"/>
          <a:ext cx="6086496" cy="717875"/>
        </a:xfrm>
        <a:prstGeom prst="homePlate">
          <a:avLst/>
        </a:prstGeom>
        <a:solidFill>
          <a:schemeClr val="accent3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6563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Строить рассказы по картинкам. </a:t>
          </a:r>
          <a:endParaRPr lang="ru-RU" sz="2300" kern="1200" dirty="0">
            <a:solidFill>
              <a:schemeClr val="tx1"/>
            </a:solidFill>
          </a:endParaRPr>
        </a:p>
      </dsp:txBody>
      <dsp:txXfrm rot="10800000">
        <a:off x="1932017" y="2351667"/>
        <a:ext cx="5907027" cy="717875"/>
      </dsp:txXfrm>
    </dsp:sp>
    <dsp:sp modelId="{6A9BBA25-5B97-4193-831C-CF7512FE953D}">
      <dsp:nvSpPr>
        <dsp:cNvPr id="0" name=""/>
        <dsp:cNvSpPr/>
      </dsp:nvSpPr>
      <dsp:spPr>
        <a:xfrm>
          <a:off x="1313581" y="2275256"/>
          <a:ext cx="877933" cy="870696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E2BBE9-D558-4876-B3CB-8D99FA878DEC}">
      <dsp:nvSpPr>
        <dsp:cNvPr id="0" name=""/>
        <dsp:cNvSpPr/>
      </dsp:nvSpPr>
      <dsp:spPr>
        <a:xfrm rot="10800000">
          <a:off x="1780294" y="3488156"/>
          <a:ext cx="6086496" cy="717875"/>
        </a:xfrm>
        <a:prstGeom prst="homePlate">
          <a:avLst/>
        </a:prstGeom>
        <a:solidFill>
          <a:schemeClr val="accent3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6563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rPr>
            <a:t>Сочинять сказки, составлять предложения. </a:t>
          </a:r>
          <a:endParaRPr lang="ru-RU" sz="2300" kern="1200" dirty="0">
            <a:solidFill>
              <a:schemeClr val="bg1">
                <a:lumMod val="95000"/>
              </a:schemeClr>
            </a:solidFill>
          </a:endParaRPr>
        </a:p>
      </dsp:txBody>
      <dsp:txXfrm rot="10800000">
        <a:off x="1959763" y="3488156"/>
        <a:ext cx="5907027" cy="717875"/>
      </dsp:txXfrm>
    </dsp:sp>
    <dsp:sp modelId="{C59C3709-B6BF-4106-9848-5FB642ACDDED}">
      <dsp:nvSpPr>
        <dsp:cNvPr id="0" name=""/>
        <dsp:cNvSpPr/>
      </dsp:nvSpPr>
      <dsp:spPr>
        <a:xfrm>
          <a:off x="1285835" y="3360244"/>
          <a:ext cx="988916" cy="973697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D41FB2-7191-40D3-A369-23D0F80B44D9}">
      <dsp:nvSpPr>
        <dsp:cNvPr id="0" name=""/>
        <dsp:cNvSpPr/>
      </dsp:nvSpPr>
      <dsp:spPr>
        <a:xfrm rot="10800000">
          <a:off x="1770328" y="4631636"/>
          <a:ext cx="6086496" cy="717875"/>
        </a:xfrm>
        <a:prstGeom prst="homePlate">
          <a:avLst/>
        </a:prstGeom>
        <a:solidFill>
          <a:schemeClr val="accent3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6563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rPr>
            <a:t>Заучивать наизусть стихи, прозу.</a:t>
          </a:r>
          <a:endParaRPr lang="ru-RU" sz="2300" kern="1200" dirty="0">
            <a:solidFill>
              <a:schemeClr val="bg1">
                <a:lumMod val="95000"/>
              </a:schemeClr>
            </a:solidFill>
          </a:endParaRPr>
        </a:p>
      </dsp:txBody>
      <dsp:txXfrm rot="10800000">
        <a:off x="1949797" y="4631636"/>
        <a:ext cx="5907027" cy="717875"/>
      </dsp:txXfrm>
    </dsp:sp>
    <dsp:sp modelId="{05053002-D572-4A7C-9BD4-4CE2CD8A9786}">
      <dsp:nvSpPr>
        <dsp:cNvPr id="0" name=""/>
        <dsp:cNvSpPr/>
      </dsp:nvSpPr>
      <dsp:spPr>
        <a:xfrm>
          <a:off x="1431235" y="4549960"/>
          <a:ext cx="949053" cy="884681"/>
        </a:xfrm>
        <a:prstGeom prst="ellipse">
          <a:avLst/>
        </a:prstGeom>
        <a:blipFill rotWithShape="0">
          <a:blip xmlns:r="http://schemas.openxmlformats.org/officeDocument/2006/relationships" r:embed="rId5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B1A4EB-298D-450B-B242-193F96E1B869}">
      <dsp:nvSpPr>
        <dsp:cNvPr id="0" name=""/>
        <dsp:cNvSpPr/>
      </dsp:nvSpPr>
      <dsp:spPr>
        <a:xfrm>
          <a:off x="2864909" y="2988312"/>
          <a:ext cx="1985485" cy="1985485"/>
        </a:xfrm>
        <a:prstGeom prst="ellipse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u="none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Ребенок должен знать</a:t>
          </a:r>
          <a:endParaRPr lang="ru-RU" sz="20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3155677" y="3279080"/>
        <a:ext cx="1403949" cy="1403949"/>
      </dsp:txXfrm>
    </dsp:sp>
    <dsp:sp modelId="{D5C653BE-B3B0-49C8-B797-370D93BCAFA8}">
      <dsp:nvSpPr>
        <dsp:cNvPr id="0" name=""/>
        <dsp:cNvSpPr/>
      </dsp:nvSpPr>
      <dsp:spPr>
        <a:xfrm rot="10800000">
          <a:off x="943696" y="3698123"/>
          <a:ext cx="1815546" cy="565863"/>
        </a:xfrm>
        <a:prstGeom prst="lef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atMod val="103000"/>
                <a:lumMod val="102000"/>
                <a:tint val="94000"/>
              </a:schemeClr>
            </a:gs>
            <a:gs pos="50000">
              <a:schemeClr val="accent3">
                <a:satMod val="110000"/>
                <a:lumMod val="100000"/>
                <a:shade val="100000"/>
              </a:schemeClr>
            </a:gs>
            <a:gs pos="100000">
              <a:schemeClr val="accent3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</dsp:sp>
    <dsp:sp modelId="{1CD7EE8F-1267-4834-899A-007A7D9202BA}">
      <dsp:nvSpPr>
        <dsp:cNvPr id="0" name=""/>
        <dsp:cNvSpPr/>
      </dsp:nvSpPr>
      <dsp:spPr>
        <a:xfrm>
          <a:off x="590" y="3226570"/>
          <a:ext cx="1886211" cy="15089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shade val="5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shade val="5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none" kern="1200" dirty="0" smtClean="0">
              <a:latin typeface="Times New Roman" pitchFamily="18" charset="0"/>
              <a:cs typeface="Times New Roman" pitchFamily="18" charset="0"/>
            </a:rPr>
            <a:t>Свой адрес и название города; название страны и ее столицы.</a:t>
          </a:r>
          <a:endParaRPr lang="ru-RU" sz="160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786" y="3270766"/>
        <a:ext cx="1797819" cy="1420576"/>
      </dsp:txXfrm>
    </dsp:sp>
    <dsp:sp modelId="{B93F2BCB-3147-4F74-A73D-F01A493B2A95}">
      <dsp:nvSpPr>
        <dsp:cNvPr id="0" name=""/>
        <dsp:cNvSpPr/>
      </dsp:nvSpPr>
      <dsp:spPr>
        <a:xfrm rot="13500000">
          <a:off x="1531293" y="2279537"/>
          <a:ext cx="1815546" cy="565863"/>
        </a:xfrm>
        <a:prstGeom prst="leftArrow">
          <a:avLst>
            <a:gd name="adj1" fmla="val 60000"/>
            <a:gd name="adj2" fmla="val 50000"/>
          </a:avLst>
        </a:prstGeom>
        <a:solidFill>
          <a:schemeClr val="accent3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</dsp:sp>
    <dsp:sp modelId="{D344039A-9ABB-4D54-9C22-293A3D974960}">
      <dsp:nvSpPr>
        <dsp:cNvPr id="0" name=""/>
        <dsp:cNvSpPr/>
      </dsp:nvSpPr>
      <dsp:spPr>
        <a:xfrm>
          <a:off x="854068" y="1166092"/>
          <a:ext cx="1886211" cy="15089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1438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shade val="50000"/>
                <a:hueOff val="0"/>
                <a:satOff val="0"/>
                <a:lumOff val="1438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shade val="50000"/>
                <a:hueOff val="0"/>
                <a:satOff val="0"/>
                <a:lumOff val="1438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none" kern="1200" dirty="0" smtClean="0">
              <a:latin typeface="Times New Roman" pitchFamily="18" charset="0"/>
              <a:cs typeface="Times New Roman" pitchFamily="18" charset="0"/>
            </a:rPr>
            <a:t>Имена и отчества своих родителей, информацию о местах их работы.</a:t>
          </a:r>
          <a:endParaRPr lang="ru-RU" sz="160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898264" y="1210288"/>
        <a:ext cx="1797819" cy="1420576"/>
      </dsp:txXfrm>
    </dsp:sp>
    <dsp:sp modelId="{6D4C3D2F-923E-40C3-8C3E-5E22EA1CBD15}">
      <dsp:nvSpPr>
        <dsp:cNvPr id="0" name=""/>
        <dsp:cNvSpPr/>
      </dsp:nvSpPr>
      <dsp:spPr>
        <a:xfrm rot="16216438">
          <a:off x="2913250" y="1640086"/>
          <a:ext cx="1908483" cy="565863"/>
        </a:xfrm>
        <a:prstGeom prst="leftArrow">
          <a:avLst>
            <a:gd name="adj1" fmla="val 60000"/>
            <a:gd name="adj2" fmla="val 50000"/>
          </a:avLst>
        </a:prstGeom>
        <a:solidFill>
          <a:schemeClr val="accent3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</dsp:sp>
    <dsp:sp modelId="{3E1AE016-C3C0-4D5F-8C9F-7DF3D063BDFA}">
      <dsp:nvSpPr>
        <dsp:cNvPr id="0" name=""/>
        <dsp:cNvSpPr/>
      </dsp:nvSpPr>
      <dsp:spPr>
        <a:xfrm>
          <a:off x="2886321" y="214302"/>
          <a:ext cx="1971467" cy="15089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2877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shade val="50000"/>
                <a:hueOff val="0"/>
                <a:satOff val="0"/>
                <a:lumOff val="2877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shade val="50000"/>
                <a:hueOff val="0"/>
                <a:satOff val="0"/>
                <a:lumOff val="2877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u="none" kern="1200" dirty="0" smtClean="0">
              <a:latin typeface="Times New Roman" pitchFamily="18" charset="0"/>
              <a:cs typeface="Times New Roman" pitchFamily="18" charset="0"/>
            </a:rPr>
            <a:t>Последовательность времен года, их основные признаки. </a:t>
          </a:r>
          <a:endParaRPr lang="ru-RU" sz="1600" b="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2930517" y="258498"/>
        <a:ext cx="1883075" cy="1420576"/>
      </dsp:txXfrm>
    </dsp:sp>
    <dsp:sp modelId="{8F71810C-9E64-4D03-8142-F66F2D125E3B}">
      <dsp:nvSpPr>
        <dsp:cNvPr id="0" name=""/>
        <dsp:cNvSpPr/>
      </dsp:nvSpPr>
      <dsp:spPr>
        <a:xfrm rot="18900000">
          <a:off x="4368464" y="2279537"/>
          <a:ext cx="1815546" cy="565863"/>
        </a:xfrm>
        <a:prstGeom prst="leftArrow">
          <a:avLst>
            <a:gd name="adj1" fmla="val 60000"/>
            <a:gd name="adj2" fmla="val 50000"/>
          </a:avLst>
        </a:prstGeom>
        <a:solidFill>
          <a:schemeClr val="accent3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</dsp:sp>
    <dsp:sp modelId="{60816018-6CE6-4299-AA11-ADA8D026C59A}">
      <dsp:nvSpPr>
        <dsp:cNvPr id="0" name=""/>
        <dsp:cNvSpPr/>
      </dsp:nvSpPr>
      <dsp:spPr>
        <a:xfrm>
          <a:off x="4975024" y="1166092"/>
          <a:ext cx="1886211" cy="15089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2877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shade val="50000"/>
                <a:hueOff val="0"/>
                <a:satOff val="0"/>
                <a:lumOff val="2877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shade val="50000"/>
                <a:hueOff val="0"/>
                <a:satOff val="0"/>
                <a:lumOff val="2877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none" kern="1200" dirty="0" smtClean="0">
              <a:latin typeface="Times New Roman" pitchFamily="18" charset="0"/>
              <a:cs typeface="Times New Roman" pitchFamily="18" charset="0"/>
            </a:rPr>
            <a:t>Названия месяцев, дней недели; основные виды деревьев и цветов. </a:t>
          </a:r>
          <a:endParaRPr lang="ru-RU" sz="160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5019220" y="1210288"/>
        <a:ext cx="1797819" cy="1420576"/>
      </dsp:txXfrm>
    </dsp:sp>
    <dsp:sp modelId="{510F0CDF-5BE5-4467-B1FF-E67134254048}">
      <dsp:nvSpPr>
        <dsp:cNvPr id="0" name=""/>
        <dsp:cNvSpPr/>
      </dsp:nvSpPr>
      <dsp:spPr>
        <a:xfrm>
          <a:off x="4956061" y="3698123"/>
          <a:ext cx="1815546" cy="565863"/>
        </a:xfrm>
        <a:prstGeom prst="leftArrow">
          <a:avLst>
            <a:gd name="adj1" fmla="val 60000"/>
            <a:gd name="adj2" fmla="val 50000"/>
          </a:avLst>
        </a:prstGeom>
        <a:solidFill>
          <a:schemeClr val="accent3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</dsp:sp>
    <dsp:sp modelId="{6486F2A0-7A62-4A44-ABEE-72E7D6C68213}">
      <dsp:nvSpPr>
        <dsp:cNvPr id="0" name=""/>
        <dsp:cNvSpPr/>
      </dsp:nvSpPr>
      <dsp:spPr>
        <a:xfrm>
          <a:off x="5828502" y="3226570"/>
          <a:ext cx="1886211" cy="15089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1438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shade val="50000"/>
                <a:hueOff val="0"/>
                <a:satOff val="0"/>
                <a:lumOff val="1438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shade val="50000"/>
                <a:hueOff val="0"/>
                <a:satOff val="0"/>
                <a:lumOff val="1438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none" kern="1200" dirty="0" smtClean="0">
              <a:latin typeface="Times New Roman" pitchFamily="18" charset="0"/>
              <a:cs typeface="Times New Roman" pitchFamily="18" charset="0"/>
            </a:rPr>
            <a:t>Различать домашних и диких животных. </a:t>
          </a:r>
          <a:endParaRPr lang="ru-RU" sz="160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5872698" y="3270766"/>
        <a:ext cx="1797819" cy="142057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D708DE-222D-4A1E-857A-69B0B749694E}">
      <dsp:nvSpPr>
        <dsp:cNvPr id="0" name=""/>
        <dsp:cNvSpPr/>
      </dsp:nvSpPr>
      <dsp:spPr>
        <a:xfrm>
          <a:off x="3114696" y="0"/>
          <a:ext cx="4672045" cy="396082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Знать цифры (от 0 до 9). Называть числа в прямом и обратном порядке. </a:t>
          </a:r>
          <a:endParaRPr lang="ru-RU" sz="1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Решать элементарные задачи на сложение и вычитание.</a:t>
          </a:r>
          <a:endParaRPr lang="ru-RU" sz="1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Соотносить цифру и число предметов. </a:t>
          </a:r>
          <a:endParaRPr lang="ru-RU" sz="1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Ориентироваться на листе бумаги в клетку. </a:t>
          </a:r>
          <a:endParaRPr lang="ru-RU" sz="1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3114696" y="495103"/>
        <a:ext cx="3186735" cy="2970620"/>
      </dsp:txXfrm>
    </dsp:sp>
    <dsp:sp modelId="{90899282-D02B-4EF4-A84D-C511C005A58C}">
      <dsp:nvSpPr>
        <dsp:cNvPr id="0" name=""/>
        <dsp:cNvSpPr/>
      </dsp:nvSpPr>
      <dsp:spPr>
        <a:xfrm>
          <a:off x="0" y="0"/>
          <a:ext cx="3114696" cy="3960826"/>
        </a:xfrm>
        <a:prstGeom prst="roundRect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effectLst/>
              <a:latin typeface="Times New Roman" pitchFamily="18" charset="0"/>
              <a:cs typeface="Times New Roman" pitchFamily="18" charset="0"/>
            </a:rPr>
            <a:t>Математические знания: </a:t>
          </a:r>
          <a:endParaRPr lang="ru-RU" sz="2800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152047" y="152047"/>
        <a:ext cx="2810602" cy="365673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F9B0C2-6D21-4796-AF92-EDCA78492DAE}">
      <dsp:nvSpPr>
        <dsp:cNvPr id="0" name=""/>
        <dsp:cNvSpPr/>
      </dsp:nvSpPr>
      <dsp:spPr>
        <a:xfrm>
          <a:off x="2668700" y="581"/>
          <a:ext cx="1995317" cy="1089663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Аналитическое мышление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21893" y="53774"/>
        <a:ext cx="1888931" cy="983277"/>
      </dsp:txXfrm>
    </dsp:sp>
    <dsp:sp modelId="{DE60ADBD-FB8F-406E-A1AE-E7E963CA13BC}">
      <dsp:nvSpPr>
        <dsp:cNvPr id="0" name=""/>
        <dsp:cNvSpPr/>
      </dsp:nvSpPr>
      <dsp:spPr>
        <a:xfrm>
          <a:off x="944938" y="415988"/>
          <a:ext cx="5135144" cy="5135144"/>
        </a:xfrm>
        <a:custGeom>
          <a:avLst/>
          <a:gdLst/>
          <a:ahLst/>
          <a:cxnLst/>
          <a:rect l="0" t="0" r="0" b="0"/>
          <a:pathLst>
            <a:path>
              <a:moveTo>
                <a:pt x="3726670" y="276520"/>
              </a:moveTo>
              <a:arcTo wR="2567572" hR="2567572" stAng="17810157" swAng="1120626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E2198A-30D9-485A-A06C-6ECAF47F5095}">
      <dsp:nvSpPr>
        <dsp:cNvPr id="0" name=""/>
        <dsp:cNvSpPr/>
      </dsp:nvSpPr>
      <dsp:spPr>
        <a:xfrm>
          <a:off x="4516144" y="1190417"/>
          <a:ext cx="2627656" cy="109600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Дифференцированное восприятие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69647" y="1243920"/>
        <a:ext cx="2520650" cy="989003"/>
      </dsp:txXfrm>
    </dsp:sp>
    <dsp:sp modelId="{93707239-A5D4-4E11-B859-99490D89FFF9}">
      <dsp:nvSpPr>
        <dsp:cNvPr id="0" name=""/>
        <dsp:cNvSpPr/>
      </dsp:nvSpPr>
      <dsp:spPr>
        <a:xfrm>
          <a:off x="1076140" y="509308"/>
          <a:ext cx="5135144" cy="5135144"/>
        </a:xfrm>
        <a:custGeom>
          <a:avLst/>
          <a:gdLst/>
          <a:ahLst/>
          <a:cxnLst/>
          <a:rect l="0" t="0" r="0" b="0"/>
          <a:pathLst>
            <a:path>
              <a:moveTo>
                <a:pt x="5012447" y="1783344"/>
              </a:moveTo>
              <a:arcTo wR="2567572" hR="2567572" stAng="20532938" swAng="860687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64D363-3F2B-4FAB-9518-98E2C58E487C}">
      <dsp:nvSpPr>
        <dsp:cNvPr id="0" name=""/>
        <dsp:cNvSpPr/>
      </dsp:nvSpPr>
      <dsp:spPr>
        <a:xfrm>
          <a:off x="5143536" y="2929366"/>
          <a:ext cx="2050691" cy="1034076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Рациональный подход  к  действительности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194015" y="2979845"/>
        <a:ext cx="1949733" cy="933118"/>
      </dsp:txXfrm>
    </dsp:sp>
    <dsp:sp modelId="{AF372C53-AD8B-4BD8-B377-42590151BDAE}">
      <dsp:nvSpPr>
        <dsp:cNvPr id="0" name=""/>
        <dsp:cNvSpPr/>
      </dsp:nvSpPr>
      <dsp:spPr>
        <a:xfrm>
          <a:off x="1092334" y="364569"/>
          <a:ext cx="5135144" cy="5135144"/>
        </a:xfrm>
        <a:custGeom>
          <a:avLst/>
          <a:gdLst/>
          <a:ahLst/>
          <a:cxnLst/>
          <a:rect l="0" t="0" r="0" b="0"/>
          <a:pathLst>
            <a:path>
              <a:moveTo>
                <a:pt x="4916040" y="3605419"/>
              </a:moveTo>
              <a:arcTo wR="2567572" hR="2567572" stAng="1430510" swAng="941569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5F7D84-70F1-4F60-B605-70D3C53FA479}">
      <dsp:nvSpPr>
        <dsp:cNvPr id="0" name=""/>
        <dsp:cNvSpPr/>
      </dsp:nvSpPr>
      <dsp:spPr>
        <a:xfrm>
          <a:off x="4071959" y="4572025"/>
          <a:ext cx="1894718" cy="1023113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Логическое запоминание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121903" y="4621969"/>
        <a:ext cx="1794830" cy="923225"/>
      </dsp:txXfrm>
    </dsp:sp>
    <dsp:sp modelId="{5031E2FD-DE3B-4DE5-8C52-08BFD10044D8}">
      <dsp:nvSpPr>
        <dsp:cNvPr id="0" name=""/>
        <dsp:cNvSpPr/>
      </dsp:nvSpPr>
      <dsp:spPr>
        <a:xfrm>
          <a:off x="897786" y="329669"/>
          <a:ext cx="5135144" cy="5135144"/>
        </a:xfrm>
        <a:custGeom>
          <a:avLst/>
          <a:gdLst/>
          <a:ahLst/>
          <a:cxnLst/>
          <a:rect l="0" t="0" r="0" b="0"/>
          <a:pathLst>
            <a:path>
              <a:moveTo>
                <a:pt x="3166408" y="5064334"/>
              </a:moveTo>
              <a:arcTo wR="2567572" hR="2567572" stAng="4590759" swAng="1052343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650C2F-EAFD-482D-9914-FC7F531F3557}">
      <dsp:nvSpPr>
        <dsp:cNvPr id="0" name=""/>
        <dsp:cNvSpPr/>
      </dsp:nvSpPr>
      <dsp:spPr>
        <a:xfrm>
          <a:off x="1285880" y="4429158"/>
          <a:ext cx="1990096" cy="1118393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Интерес к знаниям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40475" y="4483753"/>
        <a:ext cx="1880906" cy="1009203"/>
      </dsp:txXfrm>
    </dsp:sp>
    <dsp:sp modelId="{070A2946-8504-4334-B9BC-807024F8627A}">
      <dsp:nvSpPr>
        <dsp:cNvPr id="0" name=""/>
        <dsp:cNvSpPr/>
      </dsp:nvSpPr>
      <dsp:spPr>
        <a:xfrm>
          <a:off x="844806" y="-99478"/>
          <a:ext cx="5135144" cy="5135144"/>
        </a:xfrm>
        <a:custGeom>
          <a:avLst/>
          <a:gdLst/>
          <a:ahLst/>
          <a:cxnLst/>
          <a:rect l="0" t="0" r="0" b="0"/>
          <a:pathLst>
            <a:path>
              <a:moveTo>
                <a:pt x="905227" y="4524365"/>
              </a:moveTo>
              <a:arcTo wR="2567572" hR="2567572" stAng="7820924" swAng="869601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2EC0C9-B680-4D82-A406-DF0CC85DE198}">
      <dsp:nvSpPr>
        <dsp:cNvPr id="0" name=""/>
        <dsp:cNvSpPr/>
      </dsp:nvSpPr>
      <dsp:spPr>
        <a:xfrm>
          <a:off x="142875" y="2786491"/>
          <a:ext cx="2047299" cy="1154684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Овладение разговорной речью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99242" y="2842858"/>
        <a:ext cx="1934565" cy="1041950"/>
      </dsp:txXfrm>
    </dsp:sp>
    <dsp:sp modelId="{8C62FEA2-C787-49A1-A5D0-6D736E791B7A}">
      <dsp:nvSpPr>
        <dsp:cNvPr id="0" name=""/>
        <dsp:cNvSpPr/>
      </dsp:nvSpPr>
      <dsp:spPr>
        <a:xfrm>
          <a:off x="1151405" y="126183"/>
          <a:ext cx="5135144" cy="5135144"/>
        </a:xfrm>
        <a:custGeom>
          <a:avLst/>
          <a:gdLst/>
          <a:ahLst/>
          <a:cxnLst/>
          <a:rect l="0" t="0" r="0" b="0"/>
          <a:pathLst>
            <a:path>
              <a:moveTo>
                <a:pt x="1542" y="2656564"/>
              </a:moveTo>
              <a:arcTo wR="2567572" hR="2567572" stAng="10680824" swAng="492005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032B33-4EBE-4249-90A0-08D92F1BA460}">
      <dsp:nvSpPr>
        <dsp:cNvPr id="0" name=""/>
        <dsp:cNvSpPr/>
      </dsp:nvSpPr>
      <dsp:spPr>
        <a:xfrm>
          <a:off x="285751" y="1143416"/>
          <a:ext cx="2221037" cy="1268703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Развитие тонких движений руки и зрительно-двигательных координаций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47684" y="1205349"/>
        <a:ext cx="2097171" cy="1144837"/>
      </dsp:txXfrm>
    </dsp:sp>
    <dsp:sp modelId="{7CF28E89-3DC6-4F61-A9CD-F4925D2BB9C1}">
      <dsp:nvSpPr>
        <dsp:cNvPr id="0" name=""/>
        <dsp:cNvSpPr/>
      </dsp:nvSpPr>
      <dsp:spPr>
        <a:xfrm>
          <a:off x="598063" y="776978"/>
          <a:ext cx="5135144" cy="5135144"/>
        </a:xfrm>
        <a:custGeom>
          <a:avLst/>
          <a:gdLst/>
          <a:ahLst/>
          <a:cxnLst/>
          <a:rect l="0" t="0" r="0" b="0"/>
          <a:pathLst>
            <a:path>
              <a:moveTo>
                <a:pt x="1253252" y="361899"/>
              </a:moveTo>
              <a:arcTo wR="2567572" hR="2567572" stAng="14352603" swAng="1165983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2E1B7-4B74-4393-B27E-A2561FA364E5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1670E-E5EF-4D83-AC4E-F0E81DB1F9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1866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2E1B7-4B74-4393-B27E-A2561FA364E5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1670E-E5EF-4D83-AC4E-F0E81DB1F9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88340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2E1B7-4B74-4393-B27E-A2561FA364E5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1670E-E5EF-4D83-AC4E-F0E81DB1F9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6085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2E1B7-4B74-4393-B27E-A2561FA364E5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1670E-E5EF-4D83-AC4E-F0E81DB1F9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591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2E1B7-4B74-4393-B27E-A2561FA364E5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1670E-E5EF-4D83-AC4E-F0E81DB1F9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53159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2E1B7-4B74-4393-B27E-A2561FA364E5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1670E-E5EF-4D83-AC4E-F0E81DB1F9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5187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2E1B7-4B74-4393-B27E-A2561FA364E5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1670E-E5EF-4D83-AC4E-F0E81DB1F9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067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2E1B7-4B74-4393-B27E-A2561FA364E5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1670E-E5EF-4D83-AC4E-F0E81DB1F9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7065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2E1B7-4B74-4393-B27E-A2561FA364E5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1670E-E5EF-4D83-AC4E-F0E81DB1F9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2353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2E1B7-4B74-4393-B27E-A2561FA364E5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1670E-E5EF-4D83-AC4E-F0E81DB1F9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8169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2E1B7-4B74-4393-B27E-A2561FA364E5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1670E-E5EF-4D83-AC4E-F0E81DB1F9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3652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2E1B7-4B74-4393-B27E-A2561FA364E5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1670E-E5EF-4D83-AC4E-F0E81DB1F9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74659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microsoft.com/office/2007/relationships/diagramDrawing" Target="../diagrams/drawing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microsoft.com/office/2007/relationships/diagramDrawing" Target="../diagrams/drawing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microsoft.com/office/2007/relationships/diagramDrawing" Target="../diagrams/drawing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diagramLayout" Target="../diagrams/layout3.xml"/><Relationship Id="rId7" Type="http://schemas.openxmlformats.org/officeDocument/2006/relationships/image" Target="../media/image6.gi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microsoft.com/office/2007/relationships/diagramDrawing" Target="../diagrams/drawing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latin typeface="Century" panose="02040604050505020304" pitchFamily="18" charset="0"/>
              </a:rPr>
              <a:t>ИНТЕЛЛЕКТУАЛЬНАЯ ГОТОВНОСТЬ К ШКОЛЕ</a:t>
            </a:r>
            <a:endParaRPr lang="ru-RU" sz="4800" b="1" dirty="0">
              <a:latin typeface="Century" panose="020406040505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sz="2800" dirty="0" smtClean="0"/>
          </a:p>
          <a:p>
            <a:r>
              <a:rPr lang="ru-RU" sz="2800" dirty="0" smtClean="0"/>
              <a:t>Учитель </a:t>
            </a:r>
            <a:r>
              <a:rPr lang="ru-RU" sz="2800" dirty="0" smtClean="0"/>
              <a:t>начальных классов МАОУ гимназии </a:t>
            </a:r>
            <a:r>
              <a:rPr lang="ru-RU" sz="2800" dirty="0" smtClean="0"/>
              <a:t>155</a:t>
            </a:r>
          </a:p>
          <a:p>
            <a:r>
              <a:rPr lang="ru-RU" sz="2800" dirty="0" smtClean="0"/>
              <a:t> </a:t>
            </a:r>
            <a:r>
              <a:rPr lang="ru-RU" sz="2800" dirty="0" err="1" smtClean="0"/>
              <a:t>Гридюшко</a:t>
            </a:r>
            <a:r>
              <a:rPr lang="ru-RU" sz="2800" dirty="0" smtClean="0"/>
              <a:t> Наталья Борисовна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3842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2309786" y="1397000"/>
          <a:ext cx="7786742" cy="3960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Рисунок 2" descr="school21006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67438" y="357188"/>
            <a:ext cx="1295400" cy="14287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260211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0899282-D02B-4EF4-A84D-C511C005A5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90899282-D02B-4EF4-A84D-C511C005A5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AD708DE-222D-4A1E-857A-69B0B74969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>
                                            <p:graphicEl>
                                              <a:dgm id="{BAD708DE-222D-4A1E-857A-69B0B74969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ыноска со стрелкой вниз 1"/>
          <p:cNvSpPr/>
          <p:nvPr/>
        </p:nvSpPr>
        <p:spPr>
          <a:xfrm>
            <a:off x="3952876" y="1000125"/>
            <a:ext cx="4714875" cy="4357688"/>
          </a:xfrm>
          <a:prstGeom prst="downArrow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310063" y="1500189"/>
            <a:ext cx="4000500" cy="1938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Обобщая, можно сказать,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что развитие интеллектуальной готовности к обучению в школе предполагает: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8601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2452662" y="500043"/>
          <a:ext cx="7643866" cy="57864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095626" y="785813"/>
            <a:ext cx="6265863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2532" name="Рисунок 3" descr="IgryZanyatiya120120.gi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95876" y="2571750"/>
            <a:ext cx="1738313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834974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EF9B0C2-6D21-4796-AF92-EDCA78492D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graphicEl>
                                              <a:dgm id="{EEF9B0C2-6D21-4796-AF92-EDCA78492D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E60ADBD-FB8F-406E-A1AE-E7E963CA13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>
                                            <p:graphicEl>
                                              <a:dgm id="{DE60ADBD-FB8F-406E-A1AE-E7E963CA13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6E2198A-30D9-485A-A06C-6ECAF47F50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>
                                            <p:graphicEl>
                                              <a:dgm id="{46E2198A-30D9-485A-A06C-6ECAF47F50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3707239-A5D4-4E11-B859-99490D89FF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graphicEl>
                                              <a:dgm id="{93707239-A5D4-4E11-B859-99490D89FF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064D363-3F2B-4FAB-9518-98E2C58E48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graphicEl>
                                              <a:dgm id="{8064D363-3F2B-4FAB-9518-98E2C58E48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F372C53-AD8B-4BD8-B377-42590151BD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graphicEl>
                                              <a:dgm id="{AF372C53-AD8B-4BD8-B377-42590151BD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65F7D84-70F1-4F60-B605-70D3C53FA4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graphicEl>
                                              <a:dgm id="{365F7D84-70F1-4F60-B605-70D3C53FA4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031E2FD-DE3B-4DE5-8C52-08BFD10044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graphicEl>
                                              <a:dgm id="{5031E2FD-DE3B-4DE5-8C52-08BFD10044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4650C2F-EAFD-482D-9914-FC7F531F35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>
                                            <p:graphicEl>
                                              <a:dgm id="{74650C2F-EAFD-482D-9914-FC7F531F35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70A2946-8504-4334-B9BC-807024F862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graphicEl>
                                              <a:dgm id="{070A2946-8504-4334-B9BC-807024F862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92EC0C9-B680-4D82-A406-DF0CC85DE1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graphicEl>
                                              <a:dgm id="{992EC0C9-B680-4D82-A406-DF0CC85DE1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C62FEA2-C787-49A1-A5D0-6D736E791B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">
                                            <p:graphicEl>
                                              <a:dgm id="{8C62FEA2-C787-49A1-A5D0-6D736E791B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F032B33-4EBE-4249-90A0-08D92F1BA4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">
                                            <p:graphicEl>
                                              <a:dgm id="{2F032B33-4EBE-4249-90A0-08D92F1BA4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CF28E89-3DC6-4F61-A9CD-F4925D2BB9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">
                                            <p:graphicEl>
                                              <a:dgm id="{7CF28E89-3DC6-4F61-A9CD-F4925D2BB9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37361" y="1778000"/>
            <a:ext cx="10341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СПАСИБО  ЗА  ВНИМАНИЕ!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туризм путешествия Записи в рубрике туризм путешествия Дневник svetlanaEFF : LiveInternet - Российский Сервис Онлайн-Дневнико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81251" y="428626"/>
            <a:ext cx="7858125" cy="592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2" descr="Комбинил дуо, ой, а у меня 'есть индоколлир, корнерегель, ципромед и - BolenZdorov - ваш проводник к здоровому образу жизн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81251" y="357188"/>
            <a:ext cx="1317625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881564" y="2714626"/>
            <a:ext cx="3500437" cy="2524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Интеллектуальная готовность 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effectLst>
                  <a:outerShdw blurRad="38100" dist="38100" dir="2700000" algn="tl">
                    <a:srgbClr val="69676D"/>
                  </a:outerShdw>
                </a:effectLst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dirty="0">
                <a:effectLst>
                  <a:outerShdw blurRad="38100" dist="38100" dir="2700000" algn="tl">
                    <a:srgbClr val="69676D"/>
                  </a:outerShdw>
                </a:effectLst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определенный уровень развития психических познавательных процессов (восприятия, памяти, внимания, мышления, воображения, речи), и учебных навыков, кругозор ребенка и его знания об окружающем мире.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1200" b="1" dirty="0">
                <a:effectLst>
                  <a:outerShdw blurRad="38100" dist="38100" dir="2700000" algn="tl">
                    <a:srgbClr val="69676D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b="1" dirty="0">
                <a:effectLst>
                  <a:outerShdw blurRad="38100" dist="38100" dir="2700000" algn="tl">
                    <a:srgbClr val="69676D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7617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23543137"/>
              </p:ext>
            </p:extLst>
          </p:nvPr>
        </p:nvGraphicFramePr>
        <p:xfrm>
          <a:off x="1233577" y="146650"/>
          <a:ext cx="9540815" cy="617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767275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C733998-BA65-41F4-88CD-8999A921A0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BC733998-BA65-41F4-88CD-8999A921A0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061555E-2A5F-4315-AF82-0983C5D98F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>
                                            <p:graphicEl>
                                              <a:dgm id="{5061555E-2A5F-4315-AF82-0983C5D98F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5DEAB00-96E5-4BB9-8B1C-9C59EDB5BA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>
                                            <p:graphicEl>
                                              <a:dgm id="{85DEAB00-96E5-4BB9-8B1C-9C59EDB5BA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752AE2B-82DB-4275-942A-68B681C395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graphicEl>
                                              <a:dgm id="{7752AE2B-82DB-4275-942A-68B681C395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68708AB-DB60-448E-8FE9-5007FA8C7F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graphicEl>
                                              <a:dgm id="{968708AB-DB60-448E-8FE9-5007FA8C7F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D90A7C5-7115-4261-978F-4440369D44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graphicEl>
                                              <a:dgm id="{CD90A7C5-7115-4261-978F-4440369D44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E60E4D2-FDA8-4E33-90DB-FD531A1F6F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graphicEl>
                                              <a:dgm id="{CE60E4D2-FDA8-4E33-90DB-FD531A1F6F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C361AF8-E4C8-4E50-A5E2-9978597673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graphicEl>
                                              <a:dgm id="{7C361AF8-E4C8-4E50-A5E2-9978597673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CB74640-33D9-4104-BA05-C89D728CE2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>
                                            <p:graphicEl>
                                              <a:dgm id="{5CB74640-33D9-4104-BA05-C89D728CE2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5E4F68-B0A7-439C-B1B2-5BC973D47C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>
                                            <p:graphicEl>
                                              <a:dgm id="{E85E4F68-B0A7-439C-B1B2-5BC973D47C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87AF88E-DDB9-4005-9684-C53B15408B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">
                                            <p:graphicEl>
                                              <a:dgm id="{287AF88E-DDB9-4005-9684-C53B15408B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70471881"/>
              </p:ext>
            </p:extLst>
          </p:nvPr>
        </p:nvGraphicFramePr>
        <p:xfrm>
          <a:off x="1285336" y="138024"/>
          <a:ext cx="9489056" cy="6512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4339" name="Рисунок 5" descr="e59e609c386ddb85202605cdc86cbada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39063" y="3786189"/>
            <a:ext cx="2286000" cy="235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57892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BDB3979-301F-4B61-96C4-B1665808B1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9BDB3979-301F-4B61-96C4-B1665808B1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6C12BDC-F47E-4ABE-8F83-C65E9FC305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>
                                            <p:graphicEl>
                                              <a:dgm id="{06C12BDC-F47E-4ABE-8F83-C65E9FC305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6FB928A-F813-4444-9397-D363FEBA61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06FB928A-F813-4444-9397-D363FEBA61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F2B0E2-CCF6-48EF-B5D7-97E9DD289D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graphicEl>
                                              <a:dgm id="{DEF2B0E2-CCF6-48EF-B5D7-97E9DD289D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D06A86F-9BA1-4A73-A5B9-B4B668872C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graphicEl>
                                              <a:dgm id="{DD06A86F-9BA1-4A73-A5B9-B4B668872C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318A4B7-1475-4348-A810-957908E46B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D318A4B7-1475-4348-A810-957908E46B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20DA59-215D-4EFC-9587-09475331B6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>
                                            <p:graphicEl>
                                              <a:dgm id="{0C20DA59-215D-4EFC-9587-09475331B6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E4D9506-EB65-4181-84EB-EA21952F50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">
                                            <p:graphicEl>
                                              <a:dgm id="{FE4D9506-EB65-4181-84EB-EA21952F50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5B158ED-1855-4D3F-A389-15BD33D255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>
                                            <p:graphicEl>
                                              <a:dgm id="{A5B158ED-1855-4D3F-A389-15BD33D255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10E053-476C-4110-BC80-61E115B60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">
                                            <p:graphicEl>
                                              <a:dgm id="{7B10E053-476C-4110-BC80-61E115B60E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F39F3ED-A884-4F76-9AFC-51F175082F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graphicEl>
                                              <a:dgm id="{AF39F3ED-A884-4F76-9AFC-51F175082F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1521190350"/>
              </p:ext>
            </p:extLst>
          </p:nvPr>
        </p:nvGraphicFramePr>
        <p:xfrm>
          <a:off x="1915063" y="215660"/>
          <a:ext cx="9238891" cy="6236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Рисунок 2" descr="razvitie_rechi_detey_rannego_vozrasta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13027" y="588467"/>
            <a:ext cx="1426339" cy="11430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 descr="IgryZanyatiya200200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13027" y="4893878"/>
            <a:ext cx="1428760" cy="12858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4026783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2828155185"/>
              </p:ext>
            </p:extLst>
          </p:nvPr>
        </p:nvGraphicFramePr>
        <p:xfrm>
          <a:off x="741872" y="224287"/>
          <a:ext cx="10739886" cy="6297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33559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1630393" y="189780"/>
            <a:ext cx="8048446" cy="1440611"/>
          </a:xfrm>
          <a:prstGeom prst="roundRect">
            <a:avLst/>
          </a:prstGeom>
          <a:gradFill flip="none" rotWithShape="1">
            <a:gsLst>
              <a:gs pos="100000">
                <a:srgbClr val="FFEFD1">
                  <a:alpha val="35000"/>
                </a:srgbClr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Критерии интеллектуальной готовности</a:t>
            </a: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xmlns="" val="1776590018"/>
              </p:ext>
            </p:extLst>
          </p:nvPr>
        </p:nvGraphicFramePr>
        <p:xfrm>
          <a:off x="1078301" y="1500173"/>
          <a:ext cx="9005977" cy="5168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81314" y="1928813"/>
            <a:ext cx="1514475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262440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1737204992"/>
              </p:ext>
            </p:extLst>
          </p:nvPr>
        </p:nvGraphicFramePr>
        <p:xfrm>
          <a:off x="1043797" y="1130060"/>
          <a:ext cx="9152626" cy="54346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кругленный прямоугольник 2"/>
          <p:cNvSpPr/>
          <p:nvPr/>
        </p:nvSpPr>
        <p:spPr>
          <a:xfrm>
            <a:off x="3095626" y="500063"/>
            <a:ext cx="6500813" cy="5000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440018" y="226219"/>
            <a:ext cx="6500813" cy="5238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Речь: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883048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02A810A-9F91-46EC-8AFD-88FECF89AC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B02A810A-9F91-46EC-8AFD-88FECF89AC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EC8022E-41D8-4AA2-93A3-084B207B84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>
                                            <p:graphicEl>
                                              <a:dgm id="{9EC8022E-41D8-4AA2-93A3-084B207B84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A2BADB0-1A08-4DAA-8681-22A77AF155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graphicEl>
                                              <a:dgm id="{8A2BADB0-1A08-4DAA-8681-22A77AF155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130BDE9-0C39-4FAE-AA00-329276BE74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>
                                            <p:graphicEl>
                                              <a:dgm id="{A130BDE9-0C39-4FAE-AA00-329276BE74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A9BBA25-5B97-4193-831C-CF7512FE95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>
                                            <p:graphicEl>
                                              <a:dgm id="{6A9BBA25-5B97-4193-831C-CF7512FE95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7501CD1-F165-4EAB-8490-F12F9CB0C4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graphicEl>
                                              <a:dgm id="{77501CD1-F165-4EAB-8490-F12F9CB0C4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59C3709-B6BF-4106-9848-5FB642ACDD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">
                                            <p:graphicEl>
                                              <a:dgm id="{C59C3709-B6BF-4106-9848-5FB642ACDD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3E2BBE9-D558-4876-B3CB-8D99FA878D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">
                                            <p:graphicEl>
                                              <a:dgm id="{13E2BBE9-D558-4876-B3CB-8D99FA878D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5053002-D572-4A7C-9BD4-4CE2CD8A97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">
                                            <p:graphicEl>
                                              <a:dgm id="{05053002-D572-4A7C-9BD4-4CE2CD8A97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0D41FB2-7191-40D3-A369-23D0F80B44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">
                                            <p:graphicEl>
                                              <a:dgm id="{E0D41FB2-7191-40D3-A369-23D0F80B44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Схема 15"/>
          <p:cNvGraphicFramePr/>
          <p:nvPr/>
        </p:nvGraphicFramePr>
        <p:xfrm>
          <a:off x="2381224" y="642918"/>
          <a:ext cx="7715304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246668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5DB1A4EB-298D-450B-B242-193F96E1B8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>
                                            <p:graphicEl>
                                              <a:dgm id="{5DB1A4EB-298D-450B-B242-193F96E1B8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D5C653BE-B3B0-49C8-B797-370D93BCAF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6">
                                            <p:graphicEl>
                                              <a:dgm id="{D5C653BE-B3B0-49C8-B797-370D93BCAFA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1CD7EE8F-1267-4834-899A-007A7D9202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6">
                                            <p:graphicEl>
                                              <a:dgm id="{1CD7EE8F-1267-4834-899A-007A7D9202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B93F2BCB-3147-4F74-A73D-F01A493B2A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6">
                                            <p:graphicEl>
                                              <a:dgm id="{B93F2BCB-3147-4F74-A73D-F01A493B2A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D344039A-9ABB-4D54-9C22-293A3D9749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6">
                                            <p:graphicEl>
                                              <a:dgm id="{D344039A-9ABB-4D54-9C22-293A3D9749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6D4C3D2F-923E-40C3-8C3E-5E22EA1CBD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">
                                            <p:graphicEl>
                                              <a:dgm id="{6D4C3D2F-923E-40C3-8C3E-5E22EA1CBD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3E1AE016-C3C0-4D5F-8C9F-7DF3D063BD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6">
                                            <p:graphicEl>
                                              <a:dgm id="{3E1AE016-C3C0-4D5F-8C9F-7DF3D063BD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8F71810C-9E64-4D03-8142-F66F2D125E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6">
                                            <p:graphicEl>
                                              <a:dgm id="{8F71810C-9E64-4D03-8142-F66F2D125E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60816018-6CE6-4299-AA11-ADA8D026C5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6">
                                            <p:graphicEl>
                                              <a:dgm id="{60816018-6CE6-4299-AA11-ADA8D026C5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510F0CDF-5BE5-4467-B1FF-E671342540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6">
                                            <p:graphicEl>
                                              <a:dgm id="{510F0CDF-5BE5-4467-B1FF-E671342540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6486F2A0-7A62-4A44-ABEE-72E7D6C682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6">
                                            <p:graphicEl>
                                              <a:dgm id="{6486F2A0-7A62-4A44-ABEE-72E7D6C682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486</Words>
  <Application>Microsoft Office PowerPoint</Application>
  <PresentationFormat>Произвольный</PresentationFormat>
  <Paragraphs>68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ИНТЕЛЛЕКТУАЛЬНАЯ ГОТОВНОСТЬ К ШКОЛЕ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Наталия Гридюшко</dc:creator>
  <cp:lastModifiedBy>user05</cp:lastModifiedBy>
  <cp:revision>5</cp:revision>
  <dcterms:created xsi:type="dcterms:W3CDTF">2021-02-25T12:17:06Z</dcterms:created>
  <dcterms:modified xsi:type="dcterms:W3CDTF">2021-03-21T15:04:33Z</dcterms:modified>
</cp:coreProperties>
</file>