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066D-83F1-4A97-A23B-CED16AE8A5C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41F4-F283-42E8-A562-209CB9371C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066D-83F1-4A97-A23B-CED16AE8A5C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41F4-F283-42E8-A562-209CB9371C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066D-83F1-4A97-A23B-CED16AE8A5C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41F4-F283-42E8-A562-209CB9371CF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066D-83F1-4A97-A23B-CED16AE8A5C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41F4-F283-42E8-A562-209CB9371CF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066D-83F1-4A97-A23B-CED16AE8A5C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41F4-F283-42E8-A562-209CB9371C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066D-83F1-4A97-A23B-CED16AE8A5C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41F4-F283-42E8-A562-209CB9371C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066D-83F1-4A97-A23B-CED16AE8A5C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41F4-F283-42E8-A562-209CB9371C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066D-83F1-4A97-A23B-CED16AE8A5C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41F4-F283-42E8-A562-209CB9371C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066D-83F1-4A97-A23B-CED16AE8A5C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41F4-F283-42E8-A562-209CB9371C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066D-83F1-4A97-A23B-CED16AE8A5C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41F4-F283-42E8-A562-209CB9371CF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066D-83F1-4A97-A23B-CED16AE8A5C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41F4-F283-42E8-A562-209CB9371CF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74F066D-83F1-4A97-A23B-CED16AE8A5CB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22441F4-F283-42E8-A562-209CB9371CF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homius.ru/utyugi-5-luchshih-modeley-reyting-otzyivyi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Весна не за горами!</a:t>
            </a:r>
            <a:br>
              <a:rPr lang="ru-RU" dirty="0" smtClean="0"/>
            </a:br>
            <a:r>
              <a:rPr lang="ru-RU" dirty="0" smtClean="0"/>
              <a:t>Создаем настроение сами!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Работа с </a:t>
            </a:r>
            <a:r>
              <a:rPr lang="ru-RU" dirty="0" err="1" smtClean="0"/>
              <a:t>фоамираном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3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rot="10800000" flipV="1">
            <a:off x="395536" y="1196752"/>
            <a:ext cx="8064896" cy="2232248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Фоамиран</a:t>
            </a:r>
            <a:r>
              <a:rPr lang="ru-RU" dirty="0"/>
              <a:t>, </a:t>
            </a:r>
            <a:r>
              <a:rPr lang="ru-RU" dirty="0" err="1"/>
              <a:t>фом</a:t>
            </a:r>
            <a:r>
              <a:rPr lang="ru-RU" dirty="0"/>
              <a:t>, </a:t>
            </a:r>
            <a:r>
              <a:rPr lang="ru-RU" dirty="0" err="1"/>
              <a:t>фоам</a:t>
            </a:r>
            <a:r>
              <a:rPr lang="ru-RU" dirty="0"/>
              <a:t>, </a:t>
            </a:r>
            <a:r>
              <a:rPr lang="ru-RU" dirty="0" err="1"/>
              <a:t>ревелюр</a:t>
            </a:r>
            <a:r>
              <a:rPr lang="ru-RU" dirty="0" smtClean="0"/>
              <a:t>, пластичная замша </a:t>
            </a:r>
            <a:r>
              <a:rPr lang="ru-RU" dirty="0"/>
              <a:t>- все это названия одного материала. В чем его суть? С виду как толстая </a:t>
            </a:r>
            <a:r>
              <a:rPr lang="ru-RU" dirty="0" smtClean="0"/>
              <a:t>бумага применяется </a:t>
            </a:r>
            <a:r>
              <a:rPr lang="ru-RU" dirty="0"/>
              <a:t>для создания бижутерии, кукол, игрушек. Мягкая резина с порами, вспененная, очень легко подвергается обработке. Основное качество – он делается податливым при даже слабом нагреве.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Фоамиран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33" name="Picture 9" descr="C:\Users\123\Desktop\мастер кл\118378.32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03994"/>
            <a:ext cx="2407883" cy="240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23\Desktop\мастер кл\20200122_161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71" y="4426517"/>
            <a:ext cx="2144397" cy="203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23\Desktop\мастер кл\cd74bb90574711e888f050465d726bf5_cd74bb91574711e888f050465d726bf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2879153" cy="201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4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149080"/>
            <a:ext cx="8640960" cy="2448272"/>
          </a:xfrm>
        </p:spPr>
        <p:txBody>
          <a:bodyPr>
            <a:normAutofit/>
          </a:bodyPr>
          <a:lstStyle/>
          <a:p>
            <a:r>
              <a:rPr lang="ru-RU" dirty="0"/>
              <a:t>Продают </a:t>
            </a:r>
            <a:r>
              <a:rPr lang="ru-RU" dirty="0" err="1"/>
              <a:t>фоамиран</a:t>
            </a:r>
            <a:r>
              <a:rPr lang="ru-RU" dirty="0"/>
              <a:t> в листах. Стандартный размер – 40 на 60 сантиметров. Толщина пластин, как правило, не превышает 3-ех миллиметров. В </a:t>
            </a:r>
            <a:r>
              <a:rPr lang="ru-RU" dirty="0" smtClean="0"/>
              <a:t>упаковке бывает разное количество листов. Как правило, их примерно 10-20. Бывает и рулонная форма выпуска </a:t>
            </a:r>
            <a:r>
              <a:rPr lang="ru-RU" dirty="0" err="1" smtClean="0"/>
              <a:t>фоамирана</a:t>
            </a:r>
            <a:r>
              <a:rPr lang="ru-RU" dirty="0" smtClean="0"/>
              <a:t>. Листы продают по отдельности, скрученные, словно ватман.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45336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123\Desktop\мастер кл\1013825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36" y="1124744"/>
            <a:ext cx="324036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\Desktop\мастер кл\5c853ee5b5fc2d5a52619d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6004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8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Такой </a:t>
            </a:r>
            <a:r>
              <a:rPr lang="ru-RU" dirty="0"/>
              <a:t>интересный по составу и текстуре материал просто не может не обладать уникальными свойствами, которые, несомненно, только на руку мастерам:</a:t>
            </a:r>
          </a:p>
          <a:p>
            <a:r>
              <a:rPr lang="ru-RU" dirty="0"/>
              <a:t>меняется от теплоты;</a:t>
            </a:r>
          </a:p>
          <a:p>
            <a:r>
              <a:rPr lang="ru-RU" dirty="0"/>
              <a:t>скрепляется клеем;</a:t>
            </a:r>
          </a:p>
          <a:p>
            <a:r>
              <a:rPr lang="ru-RU" dirty="0"/>
              <a:t>сохраняет форму остывая;</a:t>
            </a:r>
          </a:p>
          <a:p>
            <a:r>
              <a:rPr lang="ru-RU" dirty="0"/>
              <a:t>легко резать;</a:t>
            </a:r>
          </a:p>
          <a:p>
            <a:r>
              <a:rPr lang="ru-RU" dirty="0"/>
              <a:t>вытягивается;</a:t>
            </a:r>
          </a:p>
          <a:p>
            <a:r>
              <a:rPr lang="ru-RU" dirty="0"/>
              <a:t>красится мелками, краской;</a:t>
            </a:r>
          </a:p>
          <a:p>
            <a:r>
              <a:rPr lang="ru-RU" dirty="0"/>
              <a:t>получается объём при применении нагретого </a:t>
            </a:r>
            <a:r>
              <a:rPr lang="ru-RU" dirty="0">
                <a:hlinkClick r:id="rId2"/>
              </a:rPr>
              <a:t>утюга</a:t>
            </a:r>
            <a:r>
              <a:rPr lang="ru-RU" dirty="0"/>
              <a:t>;</a:t>
            </a:r>
          </a:p>
          <a:p>
            <a:r>
              <a:rPr lang="ru-RU" dirty="0"/>
              <a:t>вырубается компостером.</a:t>
            </a:r>
          </a:p>
          <a:p>
            <a:pPr marL="0" indent="0">
              <a:buNone/>
            </a:pPr>
            <a:r>
              <a:rPr lang="ru-RU" dirty="0"/>
              <a:t>Как видите, сама «сущность» </a:t>
            </a:r>
            <a:r>
              <a:rPr lang="ru-RU" dirty="0" err="1"/>
              <a:t>фоама</a:t>
            </a:r>
            <a:r>
              <a:rPr lang="ru-RU" dirty="0"/>
              <a:t> предлагает создавать из него уникальные изделия ручной работы, которые будут отличаться невероятной эстетикой и реализмом.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Свойства </a:t>
            </a:r>
            <a:r>
              <a:rPr lang="ru-RU" b="1" dirty="0" err="1"/>
              <a:t>фоамирана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8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Применение </a:t>
            </a:r>
            <a:r>
              <a:rPr lang="ru-RU" b="1" i="1" dirty="0" err="1" smtClean="0"/>
              <a:t>фоамирана</a:t>
            </a:r>
            <a:r>
              <a:rPr lang="ru-RU" b="1" i="1" dirty="0" smtClean="0"/>
              <a:t>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098" name="Picture 2" descr="C:\Users\123\Desktop\мастер кл\34df977cc73eec2122ca6498ec93--raboty-dlya-detej-rezinochki-dlya-volos-shlyapki-iz-foamira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1772015" cy="132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23\Desktop\мастер кл\detsad-453107-14776815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1584176" cy="161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23\Desktop\мастер кл\a38f1a4101ef438137ee4e294e8e95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2348309" cy="17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23\Desktop\мастер кл\podelki-iz-foamarina-10-768x5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45837"/>
            <a:ext cx="3081536" cy="20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23\Desktop\мастер кл\imagetools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57685"/>
            <a:ext cx="2801888" cy="203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123\Desktop\мастер кл\f5e2ba30e2919c5dfa19a633c2m8--tsvety-i-floristika-kompozitsii-tsvety-iz-foamirana-v-kruzhk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46175"/>
            <a:ext cx="273504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123\Desktop\мастер кл\84adb82bc074162a9259eeca426a51f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96479"/>
            <a:ext cx="228279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6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36912"/>
            <a:ext cx="7408333" cy="3744416"/>
          </a:xfrm>
        </p:spPr>
        <p:txBody>
          <a:bodyPr>
            <a:normAutofit/>
          </a:bodyPr>
          <a:lstStyle/>
          <a:p>
            <a:r>
              <a:rPr lang="ru-RU" dirty="0"/>
              <a:t>ножницы;</a:t>
            </a:r>
          </a:p>
          <a:p>
            <a:r>
              <a:rPr lang="ru-RU" dirty="0"/>
              <a:t>клеевой пистолет;</a:t>
            </a:r>
          </a:p>
          <a:p>
            <a:r>
              <a:rPr lang="ru-RU" dirty="0"/>
              <a:t>листы материала;</a:t>
            </a:r>
          </a:p>
          <a:p>
            <a:r>
              <a:rPr lang="ru-RU" dirty="0" err="1" smtClean="0"/>
              <a:t>молды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дырокол – делать мелкие детали;</a:t>
            </a:r>
          </a:p>
          <a:p>
            <a:r>
              <a:rPr lang="ru-RU" dirty="0"/>
              <a:t>схемы, по которым будет создаваться изделие;</a:t>
            </a:r>
          </a:p>
          <a:p>
            <a:r>
              <a:rPr lang="ru-RU" dirty="0"/>
              <a:t>утюг – для формирования лепестков;</a:t>
            </a:r>
          </a:p>
          <a:p>
            <a:r>
              <a:rPr lang="ru-RU" dirty="0"/>
              <a:t>элементы декора.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необходимо для работы с </a:t>
            </a:r>
            <a:r>
              <a:rPr lang="ru-RU" dirty="0" err="1" smtClean="0"/>
              <a:t>фомом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3074" name="Picture 2" descr="C:\Users\123\Desktop\мастер кл\140708180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888284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 descr="C:\Users\123\Desktop\МОИ РАБОТЫ\IMG_20190522_002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50945"/>
            <a:ext cx="2219687" cy="295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123\Desktop\МОИ РАБОТЫ\оформление зала\IMG_20190523_1810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6477"/>
            <a:ext cx="2736304" cy="266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123\Desktop\МОИ РАБОТЫ\IMG-20190530-WA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2815"/>
            <a:ext cx="2532820" cy="325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23\Desktop\МОИ РАБОТЫ\оформление зала\15681866822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443062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</TotalTime>
  <Words>245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Весна не за горами! Создаем настроение сами! </vt:lpstr>
      <vt:lpstr>Фоамиран </vt:lpstr>
      <vt:lpstr>Презентация PowerPoint</vt:lpstr>
      <vt:lpstr>Свойства фоамирана </vt:lpstr>
      <vt:lpstr> Применение фоамирана: </vt:lpstr>
      <vt:lpstr>Что необходимо для работы с фомом?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 не за горами! Создаем настроение сами!</dc:title>
  <dc:creator>Пользователь</dc:creator>
  <cp:lastModifiedBy>Пользователь</cp:lastModifiedBy>
  <cp:revision>7</cp:revision>
  <dcterms:created xsi:type="dcterms:W3CDTF">2021-01-24T17:53:44Z</dcterms:created>
  <dcterms:modified xsi:type="dcterms:W3CDTF">2021-01-24T19:00:48Z</dcterms:modified>
</cp:coreProperties>
</file>