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E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1845F4-6E80-4F80-91F7-92C87AB58C7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lanetadetstva.net/pedagogam/mladshaya-gruppa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otkrytie-khv.ucoz.ru/Shkola/e94953fdada9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8115">
            <a:off x="6012160" y="2276872"/>
            <a:ext cx="2819400" cy="4267200"/>
          </a:xfrm>
          <a:prstGeom prst="rect">
            <a:avLst/>
          </a:prstGeom>
          <a:noFill/>
        </p:spPr>
      </p:pic>
      <p:pic>
        <p:nvPicPr>
          <p:cNvPr id="12290" name="Picture 2" descr="http://www.edu.cap.ru/home/3723/image/p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66009">
            <a:off x="1115388" y="2434083"/>
            <a:ext cx="1730767" cy="2408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45224"/>
            <a:ext cx="5637010" cy="1240695"/>
          </a:xfrm>
        </p:spPr>
        <p:txBody>
          <a:bodyPr>
            <a:normAutofit fontScale="55000" lnSpcReduction="20000"/>
          </a:bodyPr>
          <a:lstStyle/>
          <a:p>
            <a:endParaRPr lang="ru-RU" sz="1800" dirty="0" smtClean="0">
              <a:solidFill>
                <a:srgbClr val="0070C0"/>
              </a:solidFill>
              <a:cs typeface="Vani" pitchFamily="34" charset="0"/>
            </a:endParaRPr>
          </a:p>
          <a:p>
            <a:endParaRPr lang="ru-RU" sz="1800" dirty="0" smtClean="0">
              <a:solidFill>
                <a:srgbClr val="002060"/>
              </a:solidFill>
              <a:cs typeface="Vani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Разработала воспитатель МБДОУ № 393 </a:t>
            </a:r>
          </a:p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Винокурова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Татьяна Владимировна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340433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>
                <a:solidFill>
                  <a:srgbClr val="FF0066"/>
                </a:solidFill>
              </a:rPr>
              <a:t>Безопасность дома и на улице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257">
            <a:off x="3419872" y="2361665"/>
            <a:ext cx="2979373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339752" y="1484784"/>
            <a:ext cx="5112568" cy="32732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003136"/>
            <a:ext cx="35283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НОД по “Основам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дошкольников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950">
            <a:off x="364430" y="1049098"/>
            <a:ext cx="4808177" cy="484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556">
            <a:off x="4482686" y="1628799"/>
            <a:ext cx="3960440" cy="4387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8067">
            <a:off x="753607" y="1518357"/>
            <a:ext cx="379485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097">
            <a:off x="1259632" y="1916832"/>
            <a:ext cx="6340228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1100">
            <a:off x="3767154" y="2435194"/>
            <a:ext cx="4932040" cy="2715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145">
            <a:off x="734817" y="1368602"/>
            <a:ext cx="3744416" cy="48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Просмотр видеофильмов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3066">
            <a:off x="4933528" y="1412762"/>
            <a:ext cx="3687525" cy="4891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547">
            <a:off x="480766" y="2317381"/>
            <a:ext cx="4328825" cy="36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 на различные темы и праздники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2514">
            <a:off x="962607" y="2437661"/>
            <a:ext cx="2719832" cy="24683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317">
            <a:off x="4547654" y="1901156"/>
            <a:ext cx="291416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428625" y="1214438"/>
            <a:ext cx="8215313" cy="4357687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  <a:defRPr/>
            </a:pP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Уберечь ребенка от беды дома и на улице – долг нас, </a:t>
            </a:r>
            <a:b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взрослых!</a:t>
            </a: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6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Социальные проблемы современности сказываются на детях. Такие особенности детей дошкольного возраста, как восприимчивость, доверчивость к окружающим взрослым, открытость в общении и любознательность определяют поведение в опасной ситуации и способствуют их уязвимости. У дошкольников часто наблюдается слабое развитие умений и навыков анализа обстановки, прогнозирования последствий своих действий. Таким образом, возникает необходимость уберечь детей от опасностей, не подавив их естественную любознательность, открытость и доверие к миру, не напугать их и подготовить к полноценной жизни.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возникнуть вопрос: зачем объяснять детям особенности движения транспорта, если малыш все равно переходит дорогу, только держась за руку взрослого? Не преждевременна ли работа по знакомству детей с правилами обращения с пожароопасными предметами и интернетом? Быть может не стоит забивать голову детям правилами поведениями при контактах с незнакомыми людьми? Ведь пока еще они не ходят самостоятельно по улице, не остаются одни дома и всегда находятся под вашим наблюдением?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мы всегда должны помнить о том, что формирование сознательного поведения – процесс длительный. Это сегодня ребенок всюду ходит за ручкой с мамой, а завтра он станет самостоятельным.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1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4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Передача детям знаний о правилах безопасного дорожного движения в качестве пешехода и пассажира;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Познакомить с правилами безопасной работы в интернете , учить ориентироваться в информационном пространстве, воспитывать дисциплинированность при работе в сети;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об опасных для человека и окружающего мира природы ситуациях и способах поведения в них при пожарах;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Привить детям необходимые навыки безопасного поведения на дорогах в различных дорожно-транспортных ситуациях;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осторожного и осмотрительного отношения для </a:t>
            </a:r>
          </a:p>
          <a:p>
            <a:pPr>
              <a:buFont typeface="Georgia" pitchFamily="18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человека и способах поведения на улице и дома.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8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fontScale="90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Разделы</a:t>
            </a:r>
            <a: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безопасности жизнедеятельности</a:t>
            </a:r>
            <a:endParaRPr lang="ru-RU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Ребенок в общении с другими  людьми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Ребенок дома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Ребенок на улицах города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Ребенок и интернет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4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860032" y="332655"/>
            <a:ext cx="4114800" cy="57935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 другие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дается объяснение тому, что именно может быть опасным в общении с другими людьми; что не всегда приятная внешность совпадает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добрыми намерениями и какое поведение следует выбрать в сложной ситуации.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908720"/>
            <a:ext cx="694357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765">
            <a:off x="683568" y="541219"/>
            <a:ext cx="3816424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211960" y="188641"/>
            <a:ext cx="4762872" cy="666936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дома»</a:t>
            </a:r>
            <a:r>
              <a:rPr lang="ru-RU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пожароопасные предметы, острые и тяжелые предметы, балкон, открытое окно и другие бытовые опасности. А также, умение пользоваться телефоном в экстремальных ситуациях. Предметы домашнего быта, которые являются источниками потенциальной опасности для детей, делятся на три группы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предметы, которыми категорически запрещается пользоваться (спички, газовые плиты, розетки, включенные электроприборы);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предметы, с которыми, в зависимости от возраста детей нужно научиться правильно, обращаться (иголка, ножницы, нож);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предметы, которые взрослые должны хранить в недоступных для детей местах (бытовая химия, лекарства, спиртные напитки, сигареты, режуще-колющие инструменты).</a:t>
            </a:r>
          </a:p>
          <a:p>
            <a:pPr marL="45720" indent="0">
              <a:buNone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470">
            <a:off x="366722" y="980725"/>
            <a:ext cx="3816424" cy="476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563888" y="188641"/>
            <a:ext cx="5410944" cy="666936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«Ребенок на улице»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правила дорожного движения, правила поведения в транспорте, если ребенок потерялся, ориентирование на местности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статистики ежегодно на дорогах нашей страны совершаются десятки тысяч дорожно-транспортных происшествий с участием детей и подростков. Именно поэтому дорожно-транспортный травматизм остается главной проблемой общества, требующей решения, при всеобщем участии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Приведу некоторые советы и рекомендации, которые, на мой взгляд, могут помочь родителям и педагогам в обучении детей навыкам безопасного поведения в обществе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направлению, необходимо уделять внимание в работе с детьми начиная с </a:t>
            </a:r>
            <a:r>
              <a:rPr lang="ru-RU" sz="2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Младшая группа"/>
              </a:rPr>
              <a:t>младшей группы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для детей старшего дошкольного возраста она носит систематический, целенаправленный характер. Цель профилактической работы по безопасности в детском саду заключается в повышении информированности сотрудников, детей и родителей о поведении в чрезвычайных ситуациях.</a:t>
            </a:r>
          </a:p>
          <a:p>
            <a:pPr marL="45720" indent="0">
              <a:buNone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7284">
            <a:off x="235666" y="909442"/>
            <a:ext cx="3312368" cy="454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868144" y="332655"/>
            <a:ext cx="3106688" cy="57935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интернет»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дается объяснение тому,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обеспечить информационную безопасность путем развития ответственного и безопасного поведения в современной информационно-коммуникационной среде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953">
            <a:off x="2995223" y="466636"/>
            <a:ext cx="2736304" cy="5040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7212">
            <a:off x="398659" y="837859"/>
            <a:ext cx="2954397" cy="48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</TotalTime>
  <Words>596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Безопасность дома и на улице</vt:lpstr>
      <vt:lpstr>Проблема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Татьяна</cp:lastModifiedBy>
  <cp:revision>156</cp:revision>
  <dcterms:created xsi:type="dcterms:W3CDTF">2013-02-23T18:22:54Z</dcterms:created>
  <dcterms:modified xsi:type="dcterms:W3CDTF">2020-04-06T11:42:18Z</dcterms:modified>
</cp:coreProperties>
</file>