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1EC78E-FC67-47B0-8EB0-371EE7BCC7C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21D9A6-9307-459A-A207-58D826ED76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Печенье из пластилина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4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же образом сделать вторую половинку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8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Отделить часть от бруска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цвета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хорошо размять пластилин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50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Скатать шарик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8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Раскатать лепёшечку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51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три лепёшечки в печенку так ,чтобы две лепёшки одинакового цвета были по краям, а другого цвета посередине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7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Печенье из пластилина готово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0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24315" y="764704"/>
            <a:ext cx="3694114" cy="2163020"/>
          </a:xfrm>
        </p:spPr>
        <p:txBody>
          <a:bodyPr>
            <a:normAutofit/>
          </a:bodyPr>
          <a:lstStyle/>
          <a:p>
            <a:pPr lvl="2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пластилин и стеку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цвет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печенки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брусочек пластилина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пополам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5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размять пластилин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Скатать шарик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лепёшечку и придать ей форму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74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украшение по бокам в виде надсечек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3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сверху перфорацию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174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</TotalTime>
  <Words>80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Печенье из пластилина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Печенье из пластилина</dc:title>
  <dc:creator>User</dc:creator>
  <cp:lastModifiedBy>User</cp:lastModifiedBy>
  <cp:revision>16</cp:revision>
  <dcterms:created xsi:type="dcterms:W3CDTF">2020-04-22T09:00:16Z</dcterms:created>
  <dcterms:modified xsi:type="dcterms:W3CDTF">2020-04-22T10:57:17Z</dcterms:modified>
</cp:coreProperties>
</file>