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3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39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47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01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91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30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772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301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57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97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195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52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432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45696" y="181193"/>
            <a:ext cx="91768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ознакомлению с окружающим миром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«Безопасность в сети интернете» 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5589240"/>
            <a:ext cx="5637010" cy="561448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algn="ctr"/>
            <a:endParaRPr lang="ru-RU" dirty="0">
              <a:latin typeface="Arial Black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7344816" cy="417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58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6050"/>
            <a:ext cx="8280920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99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275" y="908720"/>
            <a:ext cx="502189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Будешь знать семь правил этих – смело плавай в интернете!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посещайте сайты, которые не  соответствуют вашему возрасту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доверяйте незнакомым людям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Общаясь с другими людьми в интернете, не грубите им 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сообщайте свои личные данные: домашний адрес,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пароль, номер телефона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спрашивайте родителей о незнакомых вещах в интернете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встречайтесь с людьми, с которыми познакомились в сети интернет, без контроля взрослых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689" y="1340155"/>
            <a:ext cx="4072068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253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941" y="188640"/>
            <a:ext cx="85222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Ах, какие молодцы! Вы, ребята, должны всегда помнить о правилах безопасности в интернете, потому что интернет стал неотъемлемой частью жизни современного человека!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вы запомнили все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безопасного поведения в сети интернет.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о них всем своим друзьям и родным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В этом вам всегда поможет моя подсказка!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новых встреч, ребята!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295" y="2420888"/>
            <a:ext cx="5632849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745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86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554" y="332656"/>
            <a:ext cx="5978624" cy="59046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864" y="3084929"/>
            <a:ext cx="42221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52464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2080" y="954425"/>
            <a:ext cx="41943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Тук-тук, ребята! Я здесь,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смайлик! А где вы, ребята, можете меня в встретить?</a:t>
            </a:r>
          </a:p>
          <a:p>
            <a:pPr algn="ctr"/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32857"/>
            <a:ext cx="3384376" cy="34957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852936"/>
            <a:ext cx="4414732" cy="34785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32040" y="4321327"/>
            <a:ext cx="40324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вы, ребята, знаете, что такое интернет?</a:t>
            </a:r>
          </a:p>
          <a:p>
            <a:pPr algn="ctr"/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580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485313"/>
            <a:ext cx="419431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такая сеть на свете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Ею рыбу не поймать.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нее входят даже дети,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общаться иль играть.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черпают,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чего здесь только нет!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же сеть тут называют?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Ну, конечно ж ИНТЕРНЕТ!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26" y="292494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52" y="4005064"/>
            <a:ext cx="912547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 это место, где есть любая информация. Это сеть, из которой мы берем полезную информацию, переписываемся с друзьями. В интернете можно найти газеты, энциклопедии, книги. Можно посмотреть фильмы, послушать музыку, поиграть в игры. Но там много и вредной информации.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Подключаться к интернету нужно только вместе с родителями. Потому что в интернете есть информация не безопасная для детей! </a:t>
            </a:r>
          </a:p>
          <a:p>
            <a:pPr algn="ctr"/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20688"/>
            <a:ext cx="4455959" cy="322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52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183699"/>
            <a:ext cx="50218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а с помощью чего можно зайти в интернет, поиграть или послушать музыку, посмотреть мультик?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неотъемлемые помощники интернета – компьютер, планшет, ноутбук, телефон!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225279"/>
            <a:ext cx="2475352" cy="22767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-15633"/>
            <a:ext cx="7344816" cy="41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3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24743"/>
            <a:ext cx="50218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это очень много компьютеров, которые соединены друг с другом невидимыми каналами связи, по которым они обмениваются информацией, то есть как бы невидимая паутинка, которая соединяет все компьютеры.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интернет не безопасен для детей! Какие же опасности нас поджидают в интернете?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Давайте, ребята, я вам расскажу про опасности в сети интернет.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526" y="2060848"/>
            <a:ext cx="4393044" cy="397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2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37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"/>
            <a:ext cx="9144000" cy="667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" y="0"/>
            <a:ext cx="9128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559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8136904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52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</TotalTime>
  <Words>417</Words>
  <Application>Microsoft Office PowerPoint</Application>
  <PresentationFormat>Экран (4:3)</PresentationFormat>
  <Paragraphs>38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Татьяна</cp:lastModifiedBy>
  <cp:revision>48</cp:revision>
  <dcterms:created xsi:type="dcterms:W3CDTF">2014-03-16T17:07:09Z</dcterms:created>
  <dcterms:modified xsi:type="dcterms:W3CDTF">2020-05-20T13:02:18Z</dcterms:modified>
</cp:coreProperties>
</file>