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9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7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1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1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3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7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9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5696" y="181193"/>
            <a:ext cx="917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 миром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в сети интернете»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637010" cy="5614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34481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050"/>
            <a:ext cx="828092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75" y="908720"/>
            <a:ext cx="50218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знать семь правил этих – смело плавай в интернете!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посещайте сайты, которые не  соответствуют вашему возрасту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незнакомым людям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 другими людьми в интернете, не грубите им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свои личные данные: домашний адрес,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пароль, номер телефона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спрашивайте родителей о незнакомых вещах в интернете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встречайтесь с людьми, с которыми познакомились в сети интернет, без контроля взрослых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89" y="1340155"/>
            <a:ext cx="407206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2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41" y="188640"/>
            <a:ext cx="8522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какие молодцы! Вы, ребята, должны всегда помнить о правилах безопасности в интернете, потому что интернет стал неотъемлемой частью жизни современного человека!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вы запомнили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сети интернет.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них всем своим друзьям и родным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 этом вам всегда поможет моя подсказка!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встреч, ребята!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95" y="2420888"/>
            <a:ext cx="563284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8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54" y="332656"/>
            <a:ext cx="597862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" y="3084929"/>
            <a:ext cx="422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5246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080" y="954425"/>
            <a:ext cx="4194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смайлик! А где вы, ребята, можете меня в встретить?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2857"/>
            <a:ext cx="3384376" cy="3495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414732" cy="3478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4321327"/>
            <a:ext cx="4032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вы, ребята, знаете, что такое интернет?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85313"/>
            <a:ext cx="4194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сеть на свете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 рыбу не поймать.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нее входят даже дети,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общаться иль играть.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черпают,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чего здесь только нет!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сеть тут называют?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 ж ИНТЕРНЕТ!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26" y="29249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52" y="4005064"/>
            <a:ext cx="91254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 это место, где есть любая информация. Это сеть, из которой мы берем полезную информацию, переписываемся с друзьями. В интернете можно найти газеты, энциклопедии, книги. Можно посмотреть фильмы, послушать музыку, поиграть в игры. Но там много и вредной информации.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Подключаться к интернету нужно только вместе с родителями. Потому что в интернете есть информация не безопасная для детей!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455959" cy="32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83699"/>
            <a:ext cx="50218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с помощью чего можно зайти в интернет, поиграть или послушать музыку, посмотреть мультик?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неотъемлемые помощники интернета – компьютер, планшет, ноутбук, телефон!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5279"/>
            <a:ext cx="2475352" cy="2276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5633"/>
            <a:ext cx="7344816" cy="41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3"/>
            <a:ext cx="50218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это очень много компьютеров, которые соединены друг с другом невидимыми каналами связи, по которым они обмениваются информацией, то есть как бы невидимая паутинка, которая соединяет все компьютеры.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интернет не безопасен для детей! Какие же опасности нас поджидают в интернете?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ребята, я вам расскажу про опасности в сети интернет.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26" y="2060848"/>
            <a:ext cx="4393044" cy="3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" y="0"/>
            <a:ext cx="912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369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2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417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Татьяна</cp:lastModifiedBy>
  <cp:revision>48</cp:revision>
  <dcterms:created xsi:type="dcterms:W3CDTF">2014-03-16T17:07:09Z</dcterms:created>
  <dcterms:modified xsi:type="dcterms:W3CDTF">2020-05-20T13:02:18Z</dcterms:modified>
</cp:coreProperties>
</file>