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68" r:id="rId2"/>
    <p:sldId id="269" r:id="rId3"/>
    <p:sldId id="270" r:id="rId4"/>
    <p:sldId id="271" r:id="rId5"/>
    <p:sldId id="257" r:id="rId6"/>
    <p:sldId id="258" r:id="rId7"/>
    <p:sldId id="260" r:id="rId8"/>
    <p:sldId id="261" r:id="rId9"/>
    <p:sldId id="262" r:id="rId10"/>
    <p:sldId id="263" r:id="rId11"/>
    <p:sldId id="272" r:id="rId12"/>
    <p:sldId id="264" r:id="rId13"/>
    <p:sldId id="267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E20C9-0615-4039-BF18-3C1AE92A24A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22CDC-C57C-4E2C-A5F1-F2F64758F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0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22CDC-C57C-4E2C-A5F1-F2F64758F0D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1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252705-FF3A-483A-BA2A-1A1C0263712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1223AA-0726-48EC-8E14-F152D8753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252705-FF3A-483A-BA2A-1A1C0263712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223AA-0726-48EC-8E14-F152D8753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252705-FF3A-483A-BA2A-1A1C0263712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1223AA-0726-48EC-8E14-F152D8753B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252705-FF3A-483A-BA2A-1A1C02637126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51223AA-0726-48EC-8E14-F152D8753B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45696" y="181193"/>
            <a:ext cx="9176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ознакомлению с окружающим миром в подготовительной группе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прошлое светофора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771800" y="5869964"/>
            <a:ext cx="6085488" cy="56144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детский сад №393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</a:p>
          <a:p>
            <a:pPr algn="ctr"/>
            <a:endParaRPr lang="ru-RU" dirty="0"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932" y="1124757"/>
            <a:ext cx="5073615" cy="47015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8776" y="200055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был настолько необычен и интересен, что даже начали выпускать елочными игрушки в виде светофоров.   </a:t>
            </a:r>
            <a:r>
              <a:rPr lang="ru-RU" altLang="ru-RU" sz="1600" dirty="0" smtClean="0">
                <a:solidFill>
                  <a:schemeClr val="bg1"/>
                </a:solidFill>
                <a:latin typeface="Arial" charset="0"/>
              </a:rPr>
              <a:t>Светофор </a:t>
            </a:r>
            <a:r>
              <a:rPr lang="ru-RU" altLang="ru-RU" sz="1600" dirty="0">
                <a:solidFill>
                  <a:schemeClr val="bg1"/>
                </a:solidFill>
                <a:latin typeface="Arial" charset="0"/>
              </a:rPr>
              <a:t>был настолько необычен и интересен жителям Москвы, что даже  начали выпускать ёлочные игрушки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bg1"/>
                </a:solidFill>
                <a:latin typeface="Arial" charset="0"/>
              </a:rPr>
              <a:t>оф</a:t>
            </a:r>
            <a:endParaRPr lang="ru-RU" altLang="ru-RU" sz="1600" dirty="0">
              <a:solidFill>
                <a:schemeClr val="bg1"/>
              </a:solidFill>
              <a:latin typeface="Arial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Picture 2" descr="C:\Users\user\Desktop\тыквы\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2" y="1484784"/>
            <a:ext cx="7993063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776" y="548680"/>
            <a:ext cx="88924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Современные светофоры для транспорта и пешеходов.   </a:t>
            </a:r>
            <a:r>
              <a:rPr lang="ru-RU" altLang="ru-RU" sz="1600" dirty="0" smtClean="0">
                <a:solidFill>
                  <a:schemeClr val="bg1"/>
                </a:solidFill>
                <a:latin typeface="Arial" charset="0"/>
              </a:rPr>
              <a:t>Светофор </a:t>
            </a:r>
            <a:r>
              <a:rPr lang="ru-RU" altLang="ru-RU" sz="1600" dirty="0">
                <a:solidFill>
                  <a:schemeClr val="bg1"/>
                </a:solidFill>
                <a:latin typeface="Arial" charset="0"/>
              </a:rPr>
              <a:t>был настолько необычен и интересен жителям Москвы, что даже  начали выпускать ёлочные игрушки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bg1"/>
                </a:solidFill>
                <a:latin typeface="Arial" charset="0"/>
              </a:rPr>
              <a:t>оф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6" y="1774135"/>
            <a:ext cx="7921487" cy="33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1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тыквы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288"/>
            <a:ext cx="5600700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1540" y="3573016"/>
            <a:ext cx="88924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них используется только два цветовых сигнала – красный и зеленый. На них изображены человечки – пешеходы.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Красный человек – стоит, а зеленый – идет.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Любому пешеходу сразу понятно: если светится красный пешеход -  идти через дорогу нельзя, надо стоять. А вот, если светится зеленый пешеход – можно переходить улицу, но убедившись, что машины остановились. </a:t>
            </a:r>
          </a:p>
          <a:p>
            <a:pPr>
              <a:spcBef>
                <a:spcPct val="0"/>
              </a:spcBef>
            </a:pPr>
            <a:r>
              <a:rPr lang="ru-RU" altLang="ru-RU" sz="1600" dirty="0" smtClean="0">
                <a:solidFill>
                  <a:schemeClr val="bg1"/>
                </a:solidFill>
                <a:latin typeface="Arial" charset="0"/>
              </a:rPr>
              <a:t>Светофор был настолько необычен и интересен жителям Москвы, что даже  начали выпускать ёлочные игрушки</a:t>
            </a:r>
          </a:p>
          <a:p>
            <a:pPr>
              <a:spcBef>
                <a:spcPct val="0"/>
              </a:spcBef>
            </a:pPr>
            <a:endParaRPr lang="ru-RU" altLang="ru-RU" sz="1600" dirty="0">
              <a:solidFill>
                <a:schemeClr val="bg1"/>
              </a:solidFill>
              <a:latin typeface="Arial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4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53" y="220084"/>
            <a:ext cx="51480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 вы знаете, ребята, что всем моим родственникам за отличную службу, в городе Новосибирске, поставили памятник и он называется памятник «Светофору и постовому».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19" y="1821930"/>
            <a:ext cx="2448273" cy="4387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0"/>
            <a:ext cx="4067943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3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52" y="0"/>
            <a:ext cx="61024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а для чего нам нужен светофор на дорогах?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ребята, конечно, потому что светофор регулирует движение и обеспечивает безопасность на дороге. А, вы ребята, запомнили, как работает светофор, что обозначают его цвета? Расскажите, все, что вы запомнили о светофоре своим друзьям и родным!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встреч, ребята!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1560"/>
            <a:ext cx="2987824" cy="5751660"/>
          </a:xfrm>
          <a:prstGeom prst="rect">
            <a:avLst/>
          </a:prstGeom>
        </p:spPr>
      </p:pic>
      <p:pic>
        <p:nvPicPr>
          <p:cNvPr id="4" name="Picture 5" descr="C:\Users\user\Desktop\тыквы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9" y="3065173"/>
            <a:ext cx="5904457" cy="318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3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user\Desktop\тыквы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" b="-34"/>
          <a:stretch>
            <a:fillRect/>
          </a:stretch>
        </p:blipFill>
        <p:spPr bwMode="auto">
          <a:xfrm>
            <a:off x="2267744" y="692696"/>
            <a:ext cx="48672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5229200"/>
            <a:ext cx="5958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9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626" y="729584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Тук-тук, ребята! Я здесь,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экране!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ребята, 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Сегодня, ребята, я вас хочу познакомить со своей семьей! Мои родственники были все разные,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у них была одна цель: помогать людям: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 – то водители или пешеходы.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для того, чтобы ближе познакомиться с моими родственниками, я предлагаю отправиться в увлекательное путешествие!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сначала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загадку: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летит, не жужжит, жук по улице бежит.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горят в глазах жука два блестящих огонька!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1228"/>
            <a:ext cx="3324689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7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7"/>
            <a:ext cx="2376264" cy="3975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95936" y="202807"/>
            <a:ext cx="514806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Правильно, ребята, это машина. Но моя машина необыкновенная, прежде чем завести эту машину, надо заправить ее своими знаниями и ответить на вопрос: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светофор называется светофором?</a:t>
            </a:r>
          </a:p>
          <a:p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Это слово, ребята, состоит из двух частей: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«свет» и «фор».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«Свет»-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всем понятно. 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«Фор» произошло от греческого слова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форос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 означает «несущий» или «носитель». А все вместе 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значит «носитель света», «несущий свет».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Светофор и верно несет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трех разных цветов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красного, желтого и зеленого.</a:t>
            </a:r>
          </a:p>
          <a:p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Итак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наша машина завелась, загудела, поехали!!!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6" y="4581128"/>
            <a:ext cx="3923928" cy="17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759" y="17277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Когда-то давно, когда не было машин, люди передвигались на лошадях. Для того, чтобы не заблудиться, на дорогах устанавливали указатели, которые помогали людям ориентироваться, куда надо ехать.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21" y="1005706"/>
            <a:ext cx="8856984" cy="544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74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5759" y="188640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дорогах устанавливали указатели, которые помогали людям ориентироваться, куда надо ехать.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Picture 2" descr="Указатель улиц в Одессе. Стилизация под старое фото; фото 2895942, фотограф BoLinar. Фотобанк Лори - Продажа фотографий, иллюст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" t="3497" r="1928" b="16554"/>
          <a:stretch/>
        </p:blipFill>
        <p:spPr bwMode="auto">
          <a:xfrm>
            <a:off x="39248" y="875429"/>
            <a:ext cx="903649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766" y="0"/>
            <a:ext cx="8892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 города, многочисленным повозкам и лошадям становилось все сложнее передвигаться по улицам, не мешая друг другу. Люди поняли, что важно не только ориентироваться на дороге, но и регулировать движение. Появились первые регулировщики. Это были люди, которые регулировали движение при помощи жезла.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" name="Picture 2" descr="Как это было. Какими дорогами колесил первый минский трамвай? БАРАНОВИЧИ.BY - Барановичский городской портал (Беларусь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43" y="1556792"/>
            <a:ext cx="8618543" cy="51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3766" y="0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Шло время, движение транспорта становилось все более интенсивным, и регулировщики уже не справлялись с регулировкой движения с помощью жезлов. Тогда человек придумал семафор.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6"/>
          <a:stretch/>
        </p:blipFill>
        <p:spPr bwMode="auto">
          <a:xfrm>
            <a:off x="1259632" y="1124744"/>
            <a:ext cx="6768752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54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776" y="200055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России первый светофор заработал 15 января 1930 года.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76" y="573728"/>
            <a:ext cx="889248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5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776" y="200055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Переключались светофоры вручную. Потом появились электрические светофоры. 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2708" y="587296"/>
            <a:ext cx="5544616" cy="572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2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637</Words>
  <Application>Microsoft Office PowerPoint</Application>
  <PresentationFormat>Экран (4:3)</PresentationFormat>
  <Paragraphs>42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 светофора</dc:title>
  <dc:creator>Windows User</dc:creator>
  <cp:lastModifiedBy>Татьяна</cp:lastModifiedBy>
  <cp:revision>71</cp:revision>
  <dcterms:created xsi:type="dcterms:W3CDTF">2015-03-01T17:46:40Z</dcterms:created>
  <dcterms:modified xsi:type="dcterms:W3CDTF">2020-04-25T12:02:11Z</dcterms:modified>
</cp:coreProperties>
</file>