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8B095-272E-4A8B-B8B3-F96A0DB1520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CCAE1-0579-4E77-B909-43C3DEBC8B0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8B095-272E-4A8B-B8B3-F96A0DB1520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CCAE1-0579-4E77-B909-43C3DEBC8B0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8B095-272E-4A8B-B8B3-F96A0DB1520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CCAE1-0579-4E77-B909-43C3DEBC8B0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8B095-272E-4A8B-B8B3-F96A0DB1520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CCAE1-0579-4E77-B909-43C3DEBC8B0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8B095-272E-4A8B-B8B3-F96A0DB1520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CCAE1-0579-4E77-B909-43C3DEBC8B0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8B095-272E-4A8B-B8B3-F96A0DB1520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CCAE1-0579-4E77-B909-43C3DEBC8B0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8B095-272E-4A8B-B8B3-F96A0DB1520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CCAE1-0579-4E77-B909-43C3DEBC8B0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8B095-272E-4A8B-B8B3-F96A0DB1520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CCAE1-0579-4E77-B909-43C3DEBC8B0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8B095-272E-4A8B-B8B3-F96A0DB1520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CCAE1-0579-4E77-B909-43C3DEBC8B0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8B095-272E-4A8B-B8B3-F96A0DB1520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CCAE1-0579-4E77-B909-43C3DEBC8B0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8B095-272E-4A8B-B8B3-F96A0DB1520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CCAE1-0579-4E77-B909-43C3DEBC8B0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A28B095-272E-4A8B-B8B3-F96A0DB1520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22CCAE1-0579-4E77-B909-43C3DEBC8B0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03848" y="5589240"/>
            <a:ext cx="5637010" cy="561448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воспитатель МБДОУ детский сад №393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Винокурова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 Владимировна</a:t>
            </a:r>
          </a:p>
          <a:p>
            <a:pPr algn="ctr"/>
            <a:endParaRPr lang="ru-RU" dirty="0"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45696" y="181193"/>
            <a:ext cx="91768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по ознакомлению с окружающим миром в подготовительной группе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«22 апреля- Международный день Земли» </a:t>
            </a:r>
            <a:endParaRPr lang="ru-RU" sz="20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428" y="1052736"/>
            <a:ext cx="5616624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83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220072" y="1048961"/>
            <a:ext cx="3744416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прекрасна наша планета – Земля!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на ней и леса, и поля,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пустыни и горы высокие,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моря , океаны глубокие! </a:t>
            </a: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81" y="2348880"/>
            <a:ext cx="4762567" cy="348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09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3888432" cy="284839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60648"/>
            <a:ext cx="4032448" cy="284839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429000"/>
            <a:ext cx="4032448" cy="272489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429000"/>
            <a:ext cx="4204532" cy="272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873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88640"/>
            <a:ext cx="830025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на мне два царства, которые дружат между собой и уже обойтись друг без друга не могут. У них все общее: земля, реки, моря. Это Царство животных и Царство растений. Чтобы сберечь всё живое, необходимо знать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поведения в природе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 я вам сейчас о них расскажу. Слушайте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внимательно!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204864"/>
            <a:ext cx="4572000" cy="3468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6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1488" y="1340767"/>
            <a:ext cx="3744416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 лес пришли гулять,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Свежим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воздухом дышать,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Бегай, прыгай и гуляй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чур, не забывай,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в лесу нельзя шуметь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аже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громко петь.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Испугаются зверюшки,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бегут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лесной опушки.</a:t>
            </a: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124744"/>
            <a:ext cx="4896544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644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1488" y="1340767"/>
            <a:ext cx="374441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Ветки ели не ломай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Никогда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забывай: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Мусор с травки убирать,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Зря цветы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надо рвать!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рогатки не стрелять!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 пришел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убивать!</a:t>
            </a: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851" y="2924944"/>
            <a:ext cx="4067175" cy="31146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60648"/>
            <a:ext cx="4104456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95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1488" y="1340767"/>
            <a:ext cx="3744416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Бабочки пускай летают –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 кому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мешают?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Здесь не нужно всех ловить,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Топать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хлопать, палкой бить.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 в лесу – всегда лишь гость,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Здесь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хозяин – ель и лось.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покой побереги!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нам – не враги.</a:t>
            </a: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90624"/>
            <a:ext cx="4104456" cy="35544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408" y="3429000"/>
            <a:ext cx="4588544" cy="269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42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1488" y="1340767"/>
            <a:ext cx="3744416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Муравейник не топчи,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Лучше ты похлопочи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 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Помоги лесным зверюшкам,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них кормушки.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тогда любой зверек,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ласка, иль хорек,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 лесной, речная рыба, скажет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 – мой друг! Спасибо!».</a:t>
            </a: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704" y="2132856"/>
            <a:ext cx="4581525" cy="324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1488" y="1340767"/>
            <a:ext cx="374441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разжигай в лесу </a:t>
            </a:r>
            <a:r>
              <a:rPr lang="ru-RU" alt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костер!</a:t>
            </a:r>
            <a:endParaRPr lang="ru-RU" altLang="ru-RU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Огонь коварен и хитер,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 уничтожит все кругом!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 лес – он для животных дом.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Стать может пеплом этот дом.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навреди игрой с огнем.</a:t>
            </a: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5904" y="1916832"/>
            <a:ext cx="4804568" cy="3320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65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88640"/>
            <a:ext cx="83002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мы все не будем соблюдать 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поведения в природе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 - планета Земля могу стать такой!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340768"/>
            <a:ext cx="5343400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806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9" descr="640x4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8262" y="260648"/>
            <a:ext cx="3729682" cy="237626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Picture 11" descr="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91497" y="2996952"/>
            <a:ext cx="3917950" cy="29368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Picture 13" descr="51210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245" y="260648"/>
            <a:ext cx="3995737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v_krasnoyarskom_krae_gorit_19_tysyach_gektarov_le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3132138"/>
            <a:ext cx="3743647" cy="280168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1865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348880"/>
            <a:ext cx="45365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Здесь знает каждый, ты и я!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Природу обижать нельзя!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скажем дружно: раз, два, три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Откроем праздник – День Земли!</a:t>
            </a:r>
          </a:p>
          <a:p>
            <a:pPr algn="ctr"/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903040"/>
            <a:ext cx="3384376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567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88640"/>
            <a:ext cx="830025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должны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научиться беречь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животных, растения, озера, реки и леса – все, что нас окружает.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я проверю, как вы всё запомнили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Давайте поиграем в игру «Если я приду в лесок». Я буду говорить вам свои действия, а вы отвечать. Если я буду поступать хорошо, говорите «да», если плохо «нет».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180" y="1819856"/>
            <a:ext cx="5796136" cy="4024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78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036325"/>
            <a:ext cx="51845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я приду в лесок и сорву ромашку?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разведу костер, а тушить не буду?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съем я пирожок и выброшу бумажку?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хлебушка кусок на пеньке оставлю?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ветку подвяжу, колышек подставлю?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сильно насорю и убрать забуду?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мусор уберу, банку закопаю?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люблю свою природу, я ей помогаю?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7" descr="artlib_gallery-146533-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4048" y="3539855"/>
            <a:ext cx="2880444" cy="264440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7" descr="1508b1b8cbd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59832" y="188640"/>
            <a:ext cx="2951819" cy="223898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4" descr="45003045_006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6136" y="1399893"/>
            <a:ext cx="3240806" cy="205546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974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88640"/>
            <a:ext cx="830025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Ах, какие молодцы! Вы, ребята, должны всегда помнить, что человек не губитель, а друг природы, садовник и врач!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Молодцы, ребята, вы запомнили все правила поведения в природе. Расскажите о них всем своим друзьям и родным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 В этом вам всегда поможет моя подсказка!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новых встреч, ребята!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204864"/>
            <a:ext cx="5976664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07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25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0840"/>
            <a:ext cx="390224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обнял глобус – шар земной.</a:t>
            </a:r>
            <a:b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над сушей и водой.</a:t>
            </a:r>
            <a:b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руках моих материки</a:t>
            </a:r>
            <a:b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Мне тихо шепчут: «Береги». </a:t>
            </a:r>
            <a:b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зеленой краске лес и дол.</a:t>
            </a:r>
            <a:b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Мне говорят: «Будь с нами добр».</a:t>
            </a:r>
            <a:b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растопчи ты нас, не жги,</a:t>
            </a:r>
            <a:b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Зимой и летом береги».</a:t>
            </a:r>
            <a:b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Журчит глубокая река,</a:t>
            </a:r>
            <a:b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Свои лаская берега,</a:t>
            </a:r>
            <a:b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слышу голос я реки:</a:t>
            </a:r>
            <a:b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«Ты береги нас, береги».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птиц, и рыб я слышу всех:</a:t>
            </a:r>
            <a:b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«Тебя мы просим, человек.</a:t>
            </a:r>
            <a:b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 обещай нам и не лги.</a:t>
            </a:r>
            <a:b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старший брат нас береги».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обнял глобус – шар земной,</a:t>
            </a:r>
            <a:b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что-то сделалось со мной.</a:t>
            </a:r>
            <a:b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вдруг шепнул я:</a:t>
            </a:r>
            <a:b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«Не солгу. Тебя, родной мой, сберегу» </a:t>
            </a:r>
          </a:p>
          <a:p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68144"/>
            <a:ext cx="3888432" cy="573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51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education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16632"/>
            <a:ext cx="8496300" cy="619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WordArt 13"/>
          <p:cNvSpPr>
            <a:spLocks noChangeArrowheads="1" noChangeShapeType="1" noTextEdit="1"/>
          </p:cNvSpPr>
          <p:nvPr/>
        </p:nvSpPr>
        <p:spPr bwMode="auto">
          <a:xfrm>
            <a:off x="1128713" y="765175"/>
            <a:ext cx="6886575" cy="3097213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/>
            <a:r>
              <a:rPr lang="ru-RU" sz="60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80"/>
                </a:solidFill>
                <a:latin typeface="Arial"/>
                <a:cs typeface="Arial"/>
              </a:rPr>
              <a:t>Берегите Землю!</a:t>
            </a:r>
          </a:p>
        </p:txBody>
      </p:sp>
    </p:spTree>
    <p:extLst>
      <p:ext uri="{BB962C8B-B14F-4D97-AF65-F5344CB8AC3E}">
        <p14:creationId xmlns:p14="http://schemas.microsoft.com/office/powerpoint/2010/main" val="75156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620688"/>
            <a:ext cx="4968552" cy="433772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404664"/>
            <a:ext cx="314198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апреля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 объявлен Всемирным днем Земли.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России День Земли отмечается с 1992 года. В этот день все желающие принимают участие в благоустройстве  и озеленении своих дворов и улиц, различных экологических мероприятиях , фестивалях и акциях.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322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88640"/>
            <a:ext cx="8300259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Тук-тук, ребята! Я здесь,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экране!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Здравствуйте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ребята, я ваша планета Земля!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щедра и богата я! Горы, леса и поля – дом ваш родной! Как у вас уютно, тепло и красиво. Видно, вы очень много знаете о природе и любите свой родной край. </a:t>
            </a:r>
          </a:p>
          <a:p>
            <a:pPr algn="ctr"/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066077"/>
            <a:ext cx="5760640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52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1"/>
            <a:ext cx="830025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емля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красива, особенно сейчас, в весеннюю пору. Издавна повелось, что низко кланяются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люди, потому что 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даю им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жизнь.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- Земля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нужна всем, кто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живет. Ребята, а кто живёт на нашей планете?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988840"/>
            <a:ext cx="5688632" cy="3969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903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9240">
            <a:off x="4404402" y="1366310"/>
            <a:ext cx="4010507" cy="257840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7329">
            <a:off x="3254763" y="3408534"/>
            <a:ext cx="2883429" cy="23762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21294">
            <a:off x="383129" y="1484784"/>
            <a:ext cx="3657600" cy="2438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75656" y="226423"/>
            <a:ext cx="6120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Люди, звери, птицы</a:t>
            </a:r>
          </a:p>
        </p:txBody>
      </p:sp>
    </p:spTree>
    <p:extLst>
      <p:ext uri="{BB962C8B-B14F-4D97-AF65-F5344CB8AC3E}">
        <p14:creationId xmlns:p14="http://schemas.microsoft.com/office/powerpoint/2010/main" val="2848771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226423"/>
            <a:ext cx="6120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Рыбы, растения, насекомые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0003">
            <a:off x="700058" y="1338018"/>
            <a:ext cx="3186645" cy="196558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0851">
            <a:off x="4788024" y="1139379"/>
            <a:ext cx="3023828" cy="21346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20828">
            <a:off x="2483768" y="3532043"/>
            <a:ext cx="3438984" cy="2289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2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88640"/>
            <a:ext cx="83002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послушайте и отгадайте загадки, и тогда мы узнаем, что необходимо, чтобы всем хорошо жилось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Земле.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3933056"/>
            <a:ext cx="3449791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Ты весь мир обогреваешь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И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усталости не знаешь,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Улыбаешься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оконце,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А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зовут тебя все ...</a:t>
            </a:r>
          </a:p>
          <a:p>
            <a:pPr algn="ctr"/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1997100"/>
            <a:ext cx="3363228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Я и туча, и туман,</a:t>
            </a:r>
          </a:p>
          <a:p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И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ручей, и океан,</a:t>
            </a:r>
          </a:p>
          <a:p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И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летаю, и бегу,</a:t>
            </a:r>
          </a:p>
          <a:p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И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стеклянной быть могу.</a:t>
            </a:r>
          </a:p>
          <a:p>
            <a:pPr algn="ctr"/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8584" y="1340768"/>
            <a:ext cx="56215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Чего ни в комнате, ни на улице не увидишь?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229644"/>
            <a:ext cx="4572000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38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226423"/>
            <a:ext cx="6120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Воздух, вода, солнце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2569">
            <a:off x="782099" y="1430708"/>
            <a:ext cx="3888432" cy="27226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3933056"/>
            <a:ext cx="3127820" cy="19751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0573">
            <a:off x="4535996" y="1081955"/>
            <a:ext cx="3657600" cy="2798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71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516</TotalTime>
  <Words>784</Words>
  <Application>Microsoft Office PowerPoint</Application>
  <PresentationFormat>Экран (4:3)</PresentationFormat>
  <Paragraphs>101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Космическая неделя в подготовительной группе</dc:title>
  <dc:creator>Пользователь Windows</dc:creator>
  <cp:lastModifiedBy>Татьяна</cp:lastModifiedBy>
  <cp:revision>86</cp:revision>
  <dcterms:created xsi:type="dcterms:W3CDTF">2019-04-15T16:41:29Z</dcterms:created>
  <dcterms:modified xsi:type="dcterms:W3CDTF">2020-04-21T14:36:49Z</dcterms:modified>
</cp:coreProperties>
</file>