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B095-272E-4A8B-B8B3-F96A0DB15206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CAE1-0579-4E77-B909-43C3DEBC8B0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B095-272E-4A8B-B8B3-F96A0DB15206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CAE1-0579-4E77-B909-43C3DEBC8B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B095-272E-4A8B-B8B3-F96A0DB15206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CAE1-0579-4E77-B909-43C3DEBC8B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B095-272E-4A8B-B8B3-F96A0DB15206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CAE1-0579-4E77-B909-43C3DEBC8B0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B095-272E-4A8B-B8B3-F96A0DB15206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CAE1-0579-4E77-B909-43C3DEBC8B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B095-272E-4A8B-B8B3-F96A0DB15206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CAE1-0579-4E77-B909-43C3DEBC8B0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B095-272E-4A8B-B8B3-F96A0DB15206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CAE1-0579-4E77-B909-43C3DEBC8B0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B095-272E-4A8B-B8B3-F96A0DB15206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CAE1-0579-4E77-B909-43C3DEBC8B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B095-272E-4A8B-B8B3-F96A0DB15206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CAE1-0579-4E77-B909-43C3DEBC8B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B095-272E-4A8B-B8B3-F96A0DB15206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CAE1-0579-4E77-B909-43C3DEBC8B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B095-272E-4A8B-B8B3-F96A0DB15206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CAE1-0579-4E77-B909-43C3DEBC8B0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A28B095-272E-4A8B-B8B3-F96A0DB15206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22CCAE1-0579-4E77-B909-43C3DEBC8B0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5589240"/>
            <a:ext cx="5637010" cy="56144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МБДОУ детский сад №393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Винокурова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Владимировна</a:t>
            </a:r>
          </a:p>
          <a:p>
            <a:pPr algn="ctr"/>
            <a:endParaRPr lang="ru-RU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45696" y="181193"/>
            <a:ext cx="91768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ознакомлению с окружающим миром в подготовительной группе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«22 апреля- Международный день Земли» </a:t>
            </a:r>
            <a:endParaRPr lang="ru-RU" sz="20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428" y="1052736"/>
            <a:ext cx="5616624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83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20072" y="1048961"/>
            <a:ext cx="374441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прекрасна наша планета – Земля!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на ней и леса, и поля,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пустыни и горы высокие,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моря , океаны глубокие! 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1" y="2348880"/>
            <a:ext cx="4762567" cy="348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9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3888432" cy="28483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60648"/>
            <a:ext cx="4032448" cy="28483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429000"/>
            <a:ext cx="4032448" cy="27248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29000"/>
            <a:ext cx="4204532" cy="272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87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830025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на мне два царства, которые дружат между собой и уже обойтись друг без друга не могут. У них все общее: земля, реки, моря. Это Царство животных и Царство растений. Чтобы сберечь всё живое, необходимо знать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в природе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я вам сейчас о них расскажу. Слушайте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внимательно!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04864"/>
            <a:ext cx="4572000" cy="346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88" y="1340767"/>
            <a:ext cx="374441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лес пришли гулять,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Свежим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воздухом дышать,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Бегай, прыгай и гуляй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чур, не забывай,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 лесу нельзя шуметь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громко петь.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Испугаются зверюшки,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бегут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лесной опушки.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24744"/>
            <a:ext cx="4896544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4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88" y="1340767"/>
            <a:ext cx="37444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Ветки ели не ломай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забывай: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Мусор с травки убирать,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Зря цветы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надо рвать!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рогатки не стрелять!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пришел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убивать!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851" y="2924944"/>
            <a:ext cx="4067175" cy="3114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0648"/>
            <a:ext cx="410445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5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88" y="1340767"/>
            <a:ext cx="374441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Бабочки пускай летают –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 кому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мешают?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не нужно всех ловить,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Топать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хлопать, палкой бить.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в лесу – всегда лишь гость,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хозяин – ель и лось.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покой побереги!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нам – не враги.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0624"/>
            <a:ext cx="4104456" cy="3554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08" y="3429000"/>
            <a:ext cx="4588544" cy="269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2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88" y="1340767"/>
            <a:ext cx="374441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Муравейник не топчи,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Лучше ты похлопочи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Помоги лесным зверюшкам,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них кормушки.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тогда любой зверек,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ласка, иль хорек,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 лесной, речная рыба, скажет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– мой друг! Спасибо!».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704" y="2132856"/>
            <a:ext cx="458152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88" y="1340767"/>
            <a:ext cx="37444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разжигай в лесу </a:t>
            </a:r>
            <a:r>
              <a:rPr lang="ru-RU" alt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костер!</a:t>
            </a:r>
            <a:endParaRPr lang="ru-RU" alt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Огонь коварен и хитер,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 уничтожит все кругом!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лес – он для животных дом.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Стать может пеплом этот дом.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навреди игрой с огнем.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904" y="1916832"/>
            <a:ext cx="4804568" cy="332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65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83002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мы все не будем соблюдать 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в природе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 - планета Земля могу стать такой!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340768"/>
            <a:ext cx="534340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0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640x4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8262" y="260648"/>
            <a:ext cx="3729682" cy="237626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11" descr="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1497" y="2996952"/>
            <a:ext cx="3917950" cy="2936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13" descr="5121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245" y="260648"/>
            <a:ext cx="3995737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_krasnoyarskom_krae_gorit_19_tysyach_gektarov_le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132138"/>
            <a:ext cx="3743647" cy="280168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86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348880"/>
            <a:ext cx="4536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знает каждый, ты и я!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Природу обижать нельзя!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скажем дружно: раз, два, три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Откроем праздник – День Земли!</a:t>
            </a:r>
          </a:p>
          <a:p>
            <a:pPr algn="ctr"/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903040"/>
            <a:ext cx="338437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6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30025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должны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беречь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животных, растения, озера, реки и леса – все, что нас окружает.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я проверю, как вы всё запомнили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Давайте поиграем в игру «Если я приду в лесок». Я буду говорить вам свои действия, а вы отвечать. Если я буду поступать хорошо, говорите «да», если плохо «нет».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180" y="1819856"/>
            <a:ext cx="5796136" cy="402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8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036325"/>
            <a:ext cx="51845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я приду в лесок и сорву ромашку?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разведу костер, а тушить не буду?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съем я пирожок и выброшу бумажку?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хлебушка кусок на пеньке оставлю?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ветку подвяжу, колышек подставлю?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сильно насорю и убрать забуду?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мусор уберу, банку закопаю?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люблю свою природу, я ей помогаю?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7" descr="artlib_gallery-146533-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4048" y="3539855"/>
            <a:ext cx="2880444" cy="264440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7" descr="1508b1b8cbd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832" y="188640"/>
            <a:ext cx="2951819" cy="223898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 descr="45003045_00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1399893"/>
            <a:ext cx="3240806" cy="205546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74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3002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Ах, какие молодцы! Вы, ребята, должны всегда помнить, что человек не губитель, а друг природы, садовник и врач!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Молодцы, ребята, вы запомнили все правила поведения в природе. Расскажите о них всем своим друзьям и родным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В этом вам всегда поможет моя подсказка!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 встреч, ребята!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04864"/>
            <a:ext cx="597666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7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0840"/>
            <a:ext cx="390224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обнял глобус – шар земной.</a:t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над сушей и водой.</a:t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руках моих материки</a:t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 тихо шепчут: «Береги». </a:t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зеленой краске лес и дол.</a:t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 говорят: «Будь с нами добр».</a:t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растопчи ты нас, не жги,</a:t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Зимой и летом береги».</a:t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Журчит глубокая река,</a:t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 лаская берега,</a:t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слышу голос я реки:</a:t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«Ты береги нас, береги».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птиц, и рыб я слышу всех:</a:t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«Тебя мы просим, человек.</a:t>
            </a:r>
            <a:b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обещай нам и не лги.</a:t>
            </a:r>
            <a:b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старший брат нас береги».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обнял глобус – шар земной,</a:t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что-то сделалось со мной.</a:t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вдруг шепнул я:</a:t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 солгу. Тебя, родной мой, сберегу» </a:t>
            </a:r>
          </a:p>
          <a:p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68144"/>
            <a:ext cx="3888432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1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educatio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6632"/>
            <a:ext cx="849630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13"/>
          <p:cNvSpPr>
            <a:spLocks noChangeArrowheads="1" noChangeShapeType="1" noTextEdit="1"/>
          </p:cNvSpPr>
          <p:nvPr/>
        </p:nvSpPr>
        <p:spPr bwMode="auto">
          <a:xfrm>
            <a:off x="1128713" y="765175"/>
            <a:ext cx="6886575" cy="30972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6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Берегите Землю!</a:t>
            </a:r>
          </a:p>
        </p:txBody>
      </p:sp>
    </p:spTree>
    <p:extLst>
      <p:ext uri="{BB962C8B-B14F-4D97-AF65-F5344CB8AC3E}">
        <p14:creationId xmlns:p14="http://schemas.microsoft.com/office/powerpoint/2010/main" val="75156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20688"/>
            <a:ext cx="4968552" cy="43377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404664"/>
            <a:ext cx="31419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апреля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объявлен Всемирным днем Земли.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День Земли отмечается с 1992 года. В этот день все желающие принимают участие в благоустройстве  и озеленении своих дворов и улиц, различных экологических мероприятиях , фестивалях и акциях.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32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830025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Тук-тук, ребята! Я здесь,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экране!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ребята, я ваша планета Земля!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щедра и богата я! Горы, леса и поля – дом ваш родной! Как у вас уютно, тепло и красиво. Видно, вы очень много знаете о природе и любите свой родной край. </a:t>
            </a:r>
          </a:p>
          <a:p>
            <a:pPr algn="ctr"/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66077"/>
            <a:ext cx="576064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2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1"/>
            <a:ext cx="83002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красива, особенно сейчас, в весеннюю пору. Издавна повелось, что низко кланяются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люди, потому что 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даю им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- Земля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нужна всем, кто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живет. Ребята, а кто живёт на нашей планете?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88840"/>
            <a:ext cx="5688632" cy="396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0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9240">
            <a:off x="4404402" y="1366310"/>
            <a:ext cx="4010507" cy="25784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7329">
            <a:off x="3254763" y="3408534"/>
            <a:ext cx="2883429" cy="2376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1294">
            <a:off x="383129" y="1484784"/>
            <a:ext cx="3657600" cy="243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5656" y="226423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Люди, звери, птицы</a:t>
            </a:r>
          </a:p>
        </p:txBody>
      </p:sp>
    </p:spTree>
    <p:extLst>
      <p:ext uri="{BB962C8B-B14F-4D97-AF65-F5344CB8AC3E}">
        <p14:creationId xmlns:p14="http://schemas.microsoft.com/office/powerpoint/2010/main" val="284877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26423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Рыбы, растения, насекомые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003">
            <a:off x="700058" y="1338018"/>
            <a:ext cx="3186645" cy="19655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0851">
            <a:off x="4788024" y="1139379"/>
            <a:ext cx="3023828" cy="21346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0828">
            <a:off x="2483768" y="3532043"/>
            <a:ext cx="3438984" cy="228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8300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послушайте и отгадайте загадки, и тогда мы узнаем, что необходимо, чтобы всем хорошо жилось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3933056"/>
            <a:ext cx="344979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Ты весь мир обогреваешь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И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усталости не знаешь,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Улыбаешься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оконце,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А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зовут тебя все ...</a:t>
            </a:r>
          </a:p>
          <a:p>
            <a:pPr algn="ctr"/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997100"/>
            <a:ext cx="336322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Я и туча, и туман,</a:t>
            </a:r>
          </a:p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И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ручей, и океан,</a:t>
            </a:r>
          </a:p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И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летаю, и бегу,</a:t>
            </a:r>
          </a:p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И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стеклянной быть могу.</a:t>
            </a:r>
          </a:p>
          <a:p>
            <a:pPr algn="ctr"/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8584" y="1340768"/>
            <a:ext cx="5621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Чего ни в комнате, ни на улице не увидишь?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229644"/>
            <a:ext cx="4572000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8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226423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Воздух, вода, солнце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2569">
            <a:off x="782099" y="1430708"/>
            <a:ext cx="3888432" cy="27226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933056"/>
            <a:ext cx="3127820" cy="19751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0573">
            <a:off x="4535996" y="1081955"/>
            <a:ext cx="3657600" cy="279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516</TotalTime>
  <Words>784</Words>
  <Application>Microsoft Office PowerPoint</Application>
  <PresentationFormat>Экран (4:3)</PresentationFormat>
  <Paragraphs>101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Космическая неделя в подготовительной группе</dc:title>
  <dc:creator>Пользователь Windows</dc:creator>
  <cp:lastModifiedBy>Татьяна</cp:lastModifiedBy>
  <cp:revision>86</cp:revision>
  <dcterms:created xsi:type="dcterms:W3CDTF">2019-04-15T16:41:29Z</dcterms:created>
  <dcterms:modified xsi:type="dcterms:W3CDTF">2020-04-21T14:36:49Z</dcterms:modified>
</cp:coreProperties>
</file>