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2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492A-E027-40BE-A8BC-C72593C3932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0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8"/>
            <a:ext cx="9144000" cy="68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8748" y="181193"/>
            <a:ext cx="6247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опугай» </a:t>
            </a:r>
            <a:endParaRPr lang="ru-RU" sz="20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5661248"/>
            <a:ext cx="483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lvl="0"/>
            <a:endParaRPr lang="ru-RU" sz="16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8" y="1327189"/>
            <a:ext cx="6724650" cy="4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2365" y="980728"/>
            <a:ext cx="54726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Молодцы, ребята,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сделали заготовки для аппликации. А сейчас давайте отдохнем.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Девочки и мальчики,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Сейчас вы попугайчики 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6" charset="0"/>
              </a:rPr>
              <a:t>(отводят руки назад)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Быстро все на пальму сели,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Друг на друга поглядели 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6" charset="0"/>
              </a:rPr>
              <a:t>(садятся на стулья поворачивают голову вправо влево)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Головами повертели –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На лиану полетели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6" charset="0"/>
              </a:rPr>
              <a:t>.(бег врассыпную)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Крылья хорошо иметь, 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6" charset="0"/>
              </a:rPr>
              <a:t>(делают взмахи руками, стоя на месте)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Сидеть можно и лететь</a:t>
            </a:r>
            <a:r>
              <a:rPr lang="ru-RU" altLang="ru-RU" sz="2000" i="1" dirty="0" smtClean="0">
                <a:solidFill>
                  <a:srgbClr val="000000"/>
                </a:solidFill>
                <a:latin typeface="Times New Roman" pitchFamily="16" charset="0"/>
              </a:rPr>
              <a:t>.(садятся по-турецки и машут руками) </a:t>
            </a:r>
            <a:endParaRPr lang="ru-RU" altLang="ru-RU" sz="2000" i="1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996952"/>
            <a:ext cx="3777121" cy="32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620" y="116631"/>
            <a:ext cx="8926760" cy="22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 Молодцы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, ребята,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отдохнули?! А сейчас мы продолжаем делать нашу аппликацию. Начинаем работать клеем. Возьмите большой красный кружок и наклейте на белый лист бумаги, на красный кружок наклейте белый. Это будет голова попугая.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 Далее нужно приклеить на лист бумаги красный полукруг, это будет крыло нашего попугая. Отдельно собираем хвост попугая из четырех полукругов. Полукруги между собой склеиваем.</a:t>
            </a: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7609"/>
            <a:ext cx="2658444" cy="3960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09" y="2367609"/>
            <a:ext cx="2552136" cy="396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76973"/>
            <a:ext cx="2662641" cy="39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8620" y="116631"/>
            <a:ext cx="8926760" cy="22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Молодцы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, ребята,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все получается?! Красивый хвост попугая приклеиваем на нашу основу- лист бумаги.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Затем берем красный круг и приклеиваем его поверх головы, крыла и хвоста, это будет тело нашего попугая.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Берем красный полукруг и приклеиваем его на тело попугая, это будет второе крыло попугая. </a:t>
            </a: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4" y="2122511"/>
            <a:ext cx="2870550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94" y="2122511"/>
            <a:ext cx="2972612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60" y="2122511"/>
            <a:ext cx="280451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8620" y="116631"/>
            <a:ext cx="8926760" cy="22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Молодцы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, ребята,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продолжаем, осталось совсем немного. Теперь приклеиваем клюв попугаю и глаз.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 Наш попугай готов!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42119"/>
            <a:ext cx="3744416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25554"/>
            <a:ext cx="3670648" cy="49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8620" y="116631"/>
            <a:ext cx="5471492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вы такие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умнички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посмотрите какие  красивые у нас получили попугаи. Что было для вас самым интересным? Трудным? Легким ?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А теперь повторим, как попугаи, ребята.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«Говорит попугай попугаю: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«Я тебя попугай, попугаю».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Попугаю в ответ попугай: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«Попугай, попугая, попугай!»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До новых встреч, ребята!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4407"/>
            <a:ext cx="3456384" cy="5832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1" y="3429000"/>
            <a:ext cx="4267796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8620" y="116631"/>
            <a:ext cx="4967436" cy="22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indent="228600" algn="just">
              <a:spcBef>
                <a:spcPts val="1125"/>
              </a:spcBef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2656"/>
            <a:ext cx="7880580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</a:t>
            </a: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267796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-21030"/>
            <a:ext cx="9144000" cy="68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620688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здесь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экране!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зовут  Винтик, а меня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Узнаете нас?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конструировать, что-то изобретать. А вы, ребята любите конструировать, создавать что-нибудь интересное из простых вещей?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Сегодня мы с вами, ребята будем конструировать из цветной бумаги. Но сначала отгадайте загадку!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36712"/>
            <a:ext cx="5256584" cy="49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8"/>
            <a:ext cx="9144000" cy="68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602329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39" y="833161"/>
            <a:ext cx="5256584" cy="4928592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453" y="1683026"/>
            <a:ext cx="48307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6" charset="0"/>
              </a:rPr>
              <a:t>Он заметен среди веток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6" charset="0"/>
              </a:rPr>
              <a:t>В ярких перьях всех расцветок.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6" charset="0"/>
              </a:rPr>
              <a:t>Если в клетке,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itchFamily="16" charset="0"/>
              </a:rPr>
              <a:t>приручен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6" charset="0"/>
              </a:rPr>
              <a:t>,-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6" charset="0"/>
              </a:rPr>
              <a:t>Говорить умеет он. </a:t>
            </a:r>
          </a:p>
        </p:txBody>
      </p:sp>
    </p:spTree>
    <p:extLst>
      <p:ext uri="{BB962C8B-B14F-4D97-AF65-F5344CB8AC3E}">
        <p14:creationId xmlns:p14="http://schemas.microsoft.com/office/powerpoint/2010/main" val="154719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" y="0"/>
            <a:ext cx="9139983" cy="72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13237" y="476672"/>
            <a:ext cx="48307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Молодцы, ребята, конечно это попугай!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Сегодня мы с вами, ребята, сделаем аппликацию «Мой любимый попугай».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Готовы? Мы начинаем!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4" y="800894"/>
            <a:ext cx="36845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72" y="2636912"/>
            <a:ext cx="3777121" cy="32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KATYA\рисунки\подложкии\жел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" y="0"/>
            <a:ext cx="9139983" cy="72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43608" y="332656"/>
            <a:ext cx="67687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Аппликация «Мой любимый попугай». Вот такого веселого попугая мы сегодня с вами,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ребята,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будем делать.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5" y="2708920"/>
            <a:ext cx="3777121" cy="33650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299765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1" y="1600200"/>
            <a:ext cx="3425978" cy="4525963"/>
          </a:xfrm>
        </p:spPr>
      </p:pic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" y="0"/>
            <a:ext cx="9139983" cy="721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 bwMode="auto">
          <a:xfrm>
            <a:off x="5984584" y="4548091"/>
            <a:ext cx="3505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438334" y="4548091"/>
            <a:ext cx="3505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043608" y="332656"/>
            <a:ext cx="67687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Для создания аппликации нам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сегодня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потребуются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следующие материалы.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92422"/>
            <a:ext cx="3777121" cy="329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43764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43608" y="13252"/>
            <a:ext cx="67687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Но сначала мы с вами, ребята повторим технику безопасности.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996952"/>
            <a:ext cx="3777121" cy="3293007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1519" y="778903"/>
            <a:ext cx="50405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1. Пользуйтесь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ножницами с закруглёнными концами.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2. Храните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ножницы в определенном месте, кладите их сомкнутыми острыми концами от себя. 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3. Передавать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ножницы нужно кольцами вперед с сомкнутыми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лезвиями.</a:t>
            </a: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4. Нельзя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резать на ходу.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5. Не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работайте тупыми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ножницами.</a:t>
            </a: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6. Не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держите ножницы лезвием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вверх.</a:t>
            </a:r>
            <a:r>
              <a:rPr lang="ru-RU" altLang="ru-RU" sz="2600" dirty="0" smtClean="0">
                <a:solidFill>
                  <a:srgbClr val="4C1900"/>
                </a:solidFill>
                <a:latin typeface="Times New Roman" pitchFamily="16" charset="0"/>
              </a:rPr>
              <a:t> </a:t>
            </a:r>
            <a:endParaRPr lang="ru-RU" altLang="ru-RU" sz="2600" dirty="0">
              <a:solidFill>
                <a:srgbClr val="4C19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600" dirty="0">
              <a:solidFill>
                <a:srgbClr val="4C19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" y="-40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0304" y="116632"/>
            <a:ext cx="875164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Итак, ребята, мы приступаем к работе. Для создания нам необходима основа- половина белого листа А4. Из цветной бумаги нам нужно вырезать квадраты размером 6 см (2 штуки), квадрат размером 4,5 см (1 штука), прямоугольники размером 3см/6см (6 штук), квадрат размером 3 см, квадрат размером 2,5 см.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1" y="1354561"/>
            <a:ext cx="82444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KATYA\рисунки\подложкии\жел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304" y="116632"/>
            <a:ext cx="875164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Сейчас, ребята, начинаем работать ножницами. Из квадратов необходимо сделать круги, из прямоугольников полукруги, у большого черного квадрата обрезаем один уголок.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9" y="1196752"/>
            <a:ext cx="70202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9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612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СТАРШЕГО ДОШКОЛЬНОГО  ВОЗРАСТА РЕШЕНИЮ  АРИФМЕТИЧЕСКИХ ЗАДАЧ</dc:title>
  <dc:creator>LDKVM</dc:creator>
  <cp:lastModifiedBy>Татьяна</cp:lastModifiedBy>
  <cp:revision>85</cp:revision>
  <dcterms:created xsi:type="dcterms:W3CDTF">2016-04-10T06:36:30Z</dcterms:created>
  <dcterms:modified xsi:type="dcterms:W3CDTF">2020-04-21T11:58:45Z</dcterms:modified>
</cp:coreProperties>
</file>