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75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84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805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92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389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91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10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086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622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55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369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16F7EE2-DA61-431A-98DB-2A73457507C2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DF73EE3-A3B8-47BE-BD21-3F8A11C9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46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823" y="733804"/>
            <a:ext cx="3130780" cy="46980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4971197" y="870280"/>
            <a:ext cx="6179024" cy="53940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«Елена Анатольевна грамотный и ответственный специалист, любит детей и работу, доброжелательная. У нее сразу получается найти контакт с ребенком, дети с охотой идут на занятия. После занятий у детей наблюдается прогресс в речи и произношении звуков. Елена Анатольевна охотно делится опытом и дает советы как коллегам, так и родителям».</a:t>
            </a:r>
          </a:p>
          <a:p>
            <a:pPr marL="0" indent="0"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Скрябина Валерия Олеговна. Воспитатель. 1 КК.</a:t>
            </a:r>
            <a:endParaRPr lang="ru-RU" i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545170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30</TotalTime>
  <Words>67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Corbel</vt:lpstr>
      <vt:lpstr>Times New Roman</vt:lpstr>
      <vt:lpstr>Базис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Валерия Скрябина</dc:creator>
  <cp:lastModifiedBy>Валерия Скрябина</cp:lastModifiedBy>
  <cp:revision>2</cp:revision>
  <dcterms:created xsi:type="dcterms:W3CDTF">2019-10-17T14:00:10Z</dcterms:created>
  <dcterms:modified xsi:type="dcterms:W3CDTF">2019-10-17T14:30:26Z</dcterms:modified>
</cp:coreProperties>
</file>