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8" r:id="rId4"/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90" d="100"/>
          <a:sy n="90" d="100"/>
        </p:scale>
        <p:origin x="6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CA4-5A6C-4866-9CD6-8CC3EB18CFE6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15FB-BE83-4E2B-B16A-69D190D9B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7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CA4-5A6C-4866-9CD6-8CC3EB18CFE6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15FB-BE83-4E2B-B16A-69D190D9B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43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CA4-5A6C-4866-9CD6-8CC3EB18CFE6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15FB-BE83-4E2B-B16A-69D190D9B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0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CA4-5A6C-4866-9CD6-8CC3EB18CFE6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15FB-BE83-4E2B-B16A-69D190D9B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8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CA4-5A6C-4866-9CD6-8CC3EB18CFE6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15FB-BE83-4E2B-B16A-69D190D9B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3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CA4-5A6C-4866-9CD6-8CC3EB18CFE6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15FB-BE83-4E2B-B16A-69D190D9B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23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CA4-5A6C-4866-9CD6-8CC3EB18CFE6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15FB-BE83-4E2B-B16A-69D190D9B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CA4-5A6C-4866-9CD6-8CC3EB18CFE6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15FB-BE83-4E2B-B16A-69D190D9B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9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CA4-5A6C-4866-9CD6-8CC3EB18CFE6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15FB-BE83-4E2B-B16A-69D190D9B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96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CA4-5A6C-4866-9CD6-8CC3EB18CFE6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15FB-BE83-4E2B-B16A-69D190D9B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8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CA4-5A6C-4866-9CD6-8CC3EB18CFE6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15FB-BE83-4E2B-B16A-69D190D9B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5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8CA4-5A6C-4866-9CD6-8CC3EB18CFE6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615FB-BE83-4E2B-B16A-69D190D9B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8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228" t="3527" r="4683" b="2356"/>
          <a:stretch/>
        </p:blipFill>
        <p:spPr>
          <a:xfrm>
            <a:off x="400579" y="270934"/>
            <a:ext cx="11532377" cy="658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87"/>
          <a:stretch/>
        </p:blipFill>
        <p:spPr>
          <a:xfrm>
            <a:off x="152399" y="378354"/>
            <a:ext cx="4834467" cy="59621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404" y="877887"/>
            <a:ext cx="5654727" cy="50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3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70" y="-982134"/>
            <a:ext cx="8898467" cy="889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4334" y="-2108203"/>
            <a:ext cx="13318067" cy="96926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98041" y="1358669"/>
            <a:ext cx="2274983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FF"/>
                </a:solidFill>
                <a:effectLst/>
              </a:rPr>
              <a:t>И</a:t>
            </a:r>
            <a:endParaRPr lang="ru-RU" sz="25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00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54" y="1122363"/>
            <a:ext cx="11805179" cy="40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74" y="606426"/>
            <a:ext cx="9990623" cy="51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45" y="905933"/>
            <a:ext cx="10529799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146" y="220673"/>
            <a:ext cx="4186858" cy="32331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558" y="4277216"/>
            <a:ext cx="5238750" cy="2038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66" y="479953"/>
            <a:ext cx="2714624" cy="2714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256" y="3623733"/>
            <a:ext cx="2916985" cy="27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760" y="618066"/>
            <a:ext cx="7316572" cy="560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6647"/>
            <a:ext cx="4604031" cy="32400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2786592"/>
            <a:ext cx="4762500" cy="32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 393</dc:creator>
  <cp:lastModifiedBy>ДС 393</cp:lastModifiedBy>
  <cp:revision>4</cp:revision>
  <dcterms:created xsi:type="dcterms:W3CDTF">2026-03-02T08:10:10Z</dcterms:created>
  <dcterms:modified xsi:type="dcterms:W3CDTF">2026-03-02T11:01:24Z</dcterms:modified>
</cp:coreProperties>
</file>