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72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0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38CE-1F33-4367-83B5-C6D8EFE5F9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65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5696" y="181193"/>
            <a:ext cx="9176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ознакомлению с окружающим миром в подготовительной группе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в прошлое счетных устройств» </a:t>
            </a:r>
            <a:endParaRPr lang="ru-RU" sz="2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465093" y="6021288"/>
            <a:ext cx="5637010" cy="56144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МБДОУ детский сад №393 Винокурова Татьяна Владимировна</a:t>
            </a:r>
          </a:p>
          <a:p>
            <a:pPr algn="ctr"/>
            <a:endParaRPr lang="ru-RU" dirty="0"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328" y="1079096"/>
            <a:ext cx="4204824" cy="494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«Феликс»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3657600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стране длительное время выпускался арифмометр «Феликс», который позволял вести сложные подсчёты.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http://fs.nashaucheba.ru/tw_files2/urls_3/1362/d-1361053/1361053_html_m40f1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1128"/>
            <a:ext cx="2571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verro.ru/img/d/2b/db/arifmometr-feliks-1-l1389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842" y="1268760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3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5070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развитием электроники стали появляться сначала ламповые, а затем и первые электронные калькуляторы.</a:t>
            </a:r>
          </a:p>
          <a:p>
            <a:endParaRPr lang="ru-RU" dirty="0"/>
          </a:p>
        </p:txBody>
      </p:sp>
      <p:pic>
        <p:nvPicPr>
          <p:cNvPr id="5" name="Picture 4" descr="photo_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12776"/>
            <a:ext cx="5122912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2060848"/>
            <a:ext cx="3240359" cy="3240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Вслед за первыми калькуляторами стали появляться электронные вычислительные машины (ЭВМ). Они использовались для расчётов при научных исследованиях.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44824"/>
            <a:ext cx="554461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3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дальнейшим развитием электроники и техники ЭВМ стали меньше и «умнее», они гораздо быстрее обрабатывали информацию. Так появились компьютеры, которые позволяли производить тысячи вычислений в секунду.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www.zubr-belarus.com/uploads/posts/2015-04/1430135979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441649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4"/>
          <p:cNvSpPr txBox="1">
            <a:spLocks/>
          </p:cNvSpPr>
          <p:nvPr/>
        </p:nvSpPr>
        <p:spPr>
          <a:xfrm>
            <a:off x="184786" y="116632"/>
            <a:ext cx="8712968" cy="12241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на чем люди считали сначала, а на чем потом? Что люди используют для расчетов сегодня? Представителям каких профессий необходимы счетные приборы?</a:t>
            </a:r>
          </a:p>
          <a:p>
            <a:pPr marL="0" indent="0">
              <a:buFont typeface="Arial" pitchFamily="34" charset="0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азовите счетные устройства, которые вы видите на экране, ребята.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" y="1347530"/>
            <a:ext cx="3379102" cy="2664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51" y="1351722"/>
            <a:ext cx="3391649" cy="3212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67" y="2958210"/>
            <a:ext cx="248437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899592" y="476675"/>
            <a:ext cx="7283152" cy="2304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суперкомпьютеры производят миллионы вычислений в секунду, но по-прежнему при обучении детей счёту мы используем пальцы, счётные палочки и счёты.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 descr="http://www.orgumodelisleri.com/wp-content/uploads/2015/12/mental-aritmatik-768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52" y="3158412"/>
            <a:ext cx="3496770" cy="296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cs622920.vk.me/v622920808/60269/9LA9YlrrbJ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2073831" cy="293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thecuttingedgenews.com/uploads/cmimg_7357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3"/>
          <a:stretch/>
        </p:blipFill>
        <p:spPr bwMode="auto">
          <a:xfrm>
            <a:off x="6359557" y="3024539"/>
            <a:ext cx="2192950" cy="305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6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4"/>
          <p:cNvSpPr txBox="1">
            <a:spLocks/>
          </p:cNvSpPr>
          <p:nvPr/>
        </p:nvSpPr>
        <p:spPr>
          <a:xfrm>
            <a:off x="467544" y="260648"/>
            <a:ext cx="7992888" cy="187220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расскажите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все, что вы запомнили 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счетных устройствах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 друзьям и родным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встреч, ребята!!!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90" y="4000128"/>
            <a:ext cx="3828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99" y="2276872"/>
            <a:ext cx="5183857" cy="34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8" y="1082689"/>
            <a:ext cx="4242062" cy="36004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55976" y="764704"/>
            <a:ext cx="478802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Тук-тук, ребята! Я здесь,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экране!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ребята, 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умная Сова!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сегодня мы с вами посетим не совсем обычный музей. В нем вместо картин и скульптур, собраны счетные устройства: машины и приборы.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до 10 вы считать умеете? А до 20?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какие счетные устройства вы знаете? Зачем нужны счетные устройства человеку?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ребята, счетные устройства – это счетные палочки, счеты, калькулятор. Счетные устройства нужны человеку, чтобы что-то считать.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s://cdn3.vectorstock.com/i/1000x1000/22/07/library-exterior-outdoor-view-vector-16262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85" y="188640"/>
            <a:ext cx="5112494" cy="40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Равнобедренный треугольник 2"/>
          <p:cNvSpPr/>
          <p:nvPr/>
        </p:nvSpPr>
        <p:spPr>
          <a:xfrm>
            <a:off x="141904" y="99685"/>
            <a:ext cx="5616575" cy="1152525"/>
          </a:xfrm>
          <a:prstGeom prst="triangle">
            <a:avLst>
              <a:gd name="adj" fmla="val 48143"/>
            </a:avLst>
          </a:prstGeom>
          <a:solidFill>
            <a:srgbClr val="E1A1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7983" y="421213"/>
            <a:ext cx="374441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Музей </a:t>
            </a:r>
          </a:p>
          <a:p>
            <a:pPr algn="ctr">
              <a:defRPr/>
            </a:pPr>
            <a:r>
              <a:rPr lang="ru-RU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счетных устройств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7158" y="5229200"/>
            <a:ext cx="88945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приглашаю вас пойти в необычный музей счетных устройств, в котором находятся разные предметы, с помощью которых люди считали в древности.</a:t>
            </a:r>
          </a:p>
          <a:p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251" y="1821308"/>
            <a:ext cx="3434101" cy="318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1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счёты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378834"/>
            <a:ext cx="3466728" cy="30963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 счётами для            человека являлись пальцы</a:t>
            </a:r>
          </a:p>
          <a:p>
            <a:pPr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 и ног. </a:t>
            </a:r>
          </a:p>
          <a:p>
            <a:pPr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Но они были неудобными, потому что нельзя было сосчитать больше, чем до 20. И тогда человек изобрел другие счеты.</a:t>
            </a:r>
          </a:p>
          <a:p>
            <a:pPr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какие – мы сейчас увидим.</a:t>
            </a:r>
          </a:p>
          <a:p>
            <a:pPr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Picture 4" descr="http://fs00.infourok.ru/images/doc/106/125584/hello_html_1556c015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42" y="1628800"/>
            <a:ext cx="443485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detectivebooks.ru/img/d/?src=32101943&amp;i=53&amp;ext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828092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44724"/>
            <a:ext cx="3657600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Позже для подсчётов стали использовать камушки, ракушки, косточки.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tswerg.users.photofile.ru/photo/tswerg/115694691/xlarge/1356915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3528392" cy="264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cx.images-amazon.com/images/I/41zvjfAk4k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jnszkjg.com/uploadfile/jpg/2009-11/200911282043394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73016"/>
            <a:ext cx="47625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7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162"/>
            <a:ext cx="6048672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Узелковые счёты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3657600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Древние индейцы «записывали» числа с помощью узелков на верёвках или шнурках.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genskov.ru/nuda/prilojenie-1-kak-poyavilise-chisla/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744024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етский сад\история счётных устройств\d89d09b4a9d5dab7e73e80510ac5b7a5_i-2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6111"/>
            <a:ext cx="252412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0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3657600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камушки, ракушки и косточки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выкладывать на ровной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деревянной доске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названной абаком. Это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первые счеты.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elektroniks.chat.ru/ab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843" y="1340768"/>
            <a:ext cx="3238709" cy="198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nformatic-10.at.ua/urok3/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93096"/>
            <a:ext cx="4248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33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466489_html_meb7dcf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96752"/>
            <a:ext cx="4407024" cy="4464496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003925" y="725488"/>
            <a:ext cx="221028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счеты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«косточками»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веревочках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появились в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</a:t>
            </a:r>
          </a:p>
        </p:txBody>
      </p:sp>
      <p:pic>
        <p:nvPicPr>
          <p:cNvPr id="7170" name="Picture 2" descr="http://itd0.mycdn.me/image?id=869117815083&amp;t=20&amp;plc=WEB&amp;tkn=*jvnna4FFL4Dzs9eNrD2k0nTI3Y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9431" y="3068960"/>
            <a:ext cx="3158460" cy="3454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Счётная машина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3484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истории человек пытался облегчить себе труд при подсчёте предметов. Были изобретены первые механические счётные машины.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s3.timetoast.com/public/uploads/photos/4699927/mash_paskal1.jpg?13845855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3"/>
            <a:ext cx="3456384" cy="238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.livescience.com/images/i/000/032/872/iFF/babbage-analytical-engine-02.jpg?13516929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6" y="4039209"/>
            <a:ext cx="367240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93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456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Первые счёты</vt:lpstr>
      <vt:lpstr>Презентация PowerPoint</vt:lpstr>
      <vt:lpstr>Узелковые счёты</vt:lpstr>
      <vt:lpstr>Абак</vt:lpstr>
      <vt:lpstr>Презентация PowerPoint</vt:lpstr>
      <vt:lpstr>Счётная машина</vt:lpstr>
      <vt:lpstr>«Феликс»</vt:lpstr>
      <vt:lpstr>Калькуляторы</vt:lpstr>
      <vt:lpstr>ЭВМ</vt:lpstr>
      <vt:lpstr>Компьютер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Золотой</dc:creator>
  <cp:lastModifiedBy>Татьяна</cp:lastModifiedBy>
  <cp:revision>46</cp:revision>
  <dcterms:created xsi:type="dcterms:W3CDTF">2019-03-25T10:55:12Z</dcterms:created>
  <dcterms:modified xsi:type="dcterms:W3CDTF">2020-05-17T16:39:17Z</dcterms:modified>
</cp:coreProperties>
</file>