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6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2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0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1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6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6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7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8D69-9ACC-4F24-8EB2-AA950495BEB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E989-2E19-49D5-A375-2748C8182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53" cy="70309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888" y="881335"/>
            <a:ext cx="3373415" cy="40469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2810" y="56624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4372" y="52035"/>
            <a:ext cx="41401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МБДОУ –ДЕТСКИЙ САД №393</a:t>
            </a:r>
          </a:p>
          <a:p>
            <a:pPr algn="ctr"/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5703" y="29014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41181" y="718043"/>
            <a:ext cx="718649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«Наряд из ненужных вещей»</a:t>
            </a:r>
          </a:p>
          <a:p>
            <a:pPr algn="ctr"/>
            <a:r>
              <a:rPr lang="ru-RU" sz="24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</a:t>
            </a:r>
            <a:r>
              <a:rPr lang="ru-RU" sz="24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частники проекта: дети старшей группы «Театральная»</a:t>
            </a:r>
          </a:p>
          <a:p>
            <a:pPr algn="ctr"/>
            <a:r>
              <a:rPr lang="ru-RU" sz="24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Токарева Маргарита</a:t>
            </a:r>
          </a:p>
          <a:p>
            <a:pPr algn="ctr"/>
            <a:r>
              <a:rPr lang="ru-RU" sz="24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Семенова Катя</a:t>
            </a:r>
          </a:p>
          <a:p>
            <a:pPr algn="ctr"/>
            <a:r>
              <a:rPr lang="ru-RU" sz="2400" b="1" dirty="0" err="1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Мухаматнурова</a:t>
            </a:r>
            <a:r>
              <a:rPr lang="ru-RU" sz="24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Софья</a:t>
            </a:r>
          </a:p>
          <a:p>
            <a:pPr algn="ctr"/>
            <a:r>
              <a:rPr lang="ru-RU" sz="24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Воронин Алексей</a:t>
            </a:r>
          </a:p>
          <a:p>
            <a:pPr algn="ctr"/>
            <a:r>
              <a:rPr lang="ru-RU" sz="24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Русаков Кирилл </a:t>
            </a:r>
            <a:endParaRPr lang="ru-RU" sz="24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4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Ф.И.О. </a:t>
            </a:r>
            <a:r>
              <a:rPr lang="ru-RU" sz="2400" b="1" cap="none" spc="0" dirty="0" err="1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руководителя:Мельник</a:t>
            </a:r>
            <a:r>
              <a:rPr lang="ru-RU" sz="24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Елена Михайловна </a:t>
            </a:r>
          </a:p>
          <a:p>
            <a:pPr algn="ctr"/>
            <a:r>
              <a:rPr lang="ru-RU" sz="2400" b="1" dirty="0" err="1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Мухаматнурова</a:t>
            </a:r>
            <a:r>
              <a:rPr lang="ru-RU" sz="24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Юлия Геннадьевна </a:t>
            </a:r>
            <a:endParaRPr lang="ru-RU" sz="24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6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3849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43344" y="259527"/>
            <a:ext cx="1150530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Модный проект мы открываем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одежду представляем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Из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пакетов и кассет.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Из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бумаги и газет,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Из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коробочек и фантов,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Из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бутылок из - под фанты.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Из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мусора одежду шьём –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Мы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так природу бережём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!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Если в лесу случилась беда,</a:t>
            </a:r>
          </a:p>
          <a:p>
            <a:pPr algn="ctr"/>
            <a:r>
              <a:rPr lang="ru-RU" sz="20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Зеленый патруль поможет всегда!!</a:t>
            </a:r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56" y="365125"/>
            <a:ext cx="1594337" cy="212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1" y="45085"/>
            <a:ext cx="3077874" cy="230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2" y="1781404"/>
            <a:ext cx="3159966" cy="236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59" y="1583250"/>
            <a:ext cx="2074711" cy="276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09" y="3727222"/>
            <a:ext cx="2260347" cy="301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88" y="3847012"/>
            <a:ext cx="2258241" cy="301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37036" y="5462516"/>
            <a:ext cx="48205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Я зеленый Робин Гуд,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Воронин Алексей меня зовут.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3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43344" y="259527"/>
            <a:ext cx="1150530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Словно пеструю рубашку,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Кто-то бросил у реки,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Вот полянка, там ромашки,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Незабудки, васильки.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Приглашаю </a:t>
            </a:r>
            <a:r>
              <a:rPr lang="ru-RU" sz="2000" b="1" cap="none" spc="0" dirty="0" err="1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Мухаматнурову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Софью . </a:t>
            </a:r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Её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костюм называется «Цветочек».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0" y="122101"/>
            <a:ext cx="2046446" cy="313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99" y="182616"/>
            <a:ext cx="2107476" cy="332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/>
          <a:stretch/>
        </p:blipFill>
        <p:spPr>
          <a:xfrm>
            <a:off x="5038595" y="3423012"/>
            <a:ext cx="2276265" cy="321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65" y="3802475"/>
            <a:ext cx="3267931" cy="2559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159" y="2933649"/>
            <a:ext cx="326773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43344" y="105638"/>
            <a:ext cx="115053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Шаг направо, взгляд налево,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Ходит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, словно королева,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Удивляется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народ –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Что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за модница идет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!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подиум приглашается </a:t>
            </a:r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Медсестра «Зеленого патруля»</a:t>
            </a:r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Токарева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Маргарита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3" y="3275737"/>
            <a:ext cx="2186986" cy="347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" y="149771"/>
            <a:ext cx="2423704" cy="323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71" y="227034"/>
            <a:ext cx="2423704" cy="323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89" y="3640863"/>
            <a:ext cx="2171991" cy="289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15" y="3397133"/>
            <a:ext cx="2361112" cy="314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1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43344" y="259527"/>
            <a:ext cx="115053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Вот фея из сказочной страны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Принесла в подарок много красоты.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Семенова Катя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представляет костюм «Леди Грин».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Легкое, пышное платье дает нам полет фантазии и переносит нас в сказку.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50" y="2926776"/>
            <a:ext cx="2525900" cy="358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87" y="2926776"/>
            <a:ext cx="2445570" cy="349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26" y="2765824"/>
            <a:ext cx="3077711" cy="448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8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52" y="3249022"/>
            <a:ext cx="2615293" cy="348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88" y="2299654"/>
            <a:ext cx="3233601" cy="431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6" y="444138"/>
            <a:ext cx="3019969" cy="536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126773" y="365125"/>
            <a:ext cx="7646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участник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 – Русаков Кирилл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Мой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костюмчик – хоть куда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Встречайте, гномика Кирилла.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Пригодился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пакет, газета,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Крышка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буклет.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Все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склеил и скрепил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костюмчик получил!</a:t>
            </a:r>
          </a:p>
        </p:txBody>
      </p:sp>
    </p:spTree>
    <p:extLst>
      <p:ext uri="{BB962C8B-B14F-4D97-AF65-F5344CB8AC3E}">
        <p14:creationId xmlns:p14="http://schemas.microsoft.com/office/powerpoint/2010/main" val="22824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83"/>
            <a:ext cx="12192001" cy="6858001"/>
          </a:xfrm>
        </p:spPr>
      </p:pic>
      <p:sp>
        <p:nvSpPr>
          <p:cNvPr id="11" name="TextBox 10"/>
          <p:cNvSpPr txBox="1"/>
          <p:nvPr/>
        </p:nvSpPr>
        <p:spPr>
          <a:xfrm>
            <a:off x="3751131" y="389591"/>
            <a:ext cx="109346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показывать каждый был рад,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вот и к концу подошел наш парад!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планета, планета Земля.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обогреет и примет она,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 вами, люди, понять не хотим,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 ей наносим поведением своим!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пакеты, мусор кругом,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засоряем дом, в котором живем!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нужные вещи – бутылки, картон,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Стаканчики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йогурта и поролон.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можно костюм смастерить,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другу подарок еще подарить.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будем планету любить,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Нигде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никогда не будем сорить!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8" y="1916019"/>
            <a:ext cx="3488950" cy="269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65" y="139794"/>
            <a:ext cx="2616917" cy="262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0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7" name="Прямоугольник 6"/>
          <p:cNvSpPr/>
          <p:nvPr/>
        </p:nvSpPr>
        <p:spPr>
          <a:xfrm>
            <a:off x="456964" y="451071"/>
            <a:ext cx="11589776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Актуальность:</a:t>
            </a:r>
            <a:r>
              <a:rPr lang="en-US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Бытовые отходы загрязняют окружающую среду.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Большая их часть не разлагается в естественных условиях или имеет очень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длительный срок разложения. Чтобы сделать окружающую среду более чистой,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нужно уменьшить количество выбрасываемого мусора, а для этого им надо дать новую жизнь.</a:t>
            </a:r>
          </a:p>
          <a:p>
            <a:endParaRPr lang="ru-RU" sz="2000" b="1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Проблема исследования: Не достаточное понимание дошкольниками проблемы утилизации мусора.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Объект исследования: Ненужные вещи в садике и дома.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Предмет: Сохранения окружающей среды и содержание дома в чистоте и порядке.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Гипотеза: Чтобы сохранить дом и окружающую среду чистыми и красивыми,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необходимо правильно распоряжаться теми вещами, которые становятся ненужными.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Иногда таким вещам можно найти применение.</a:t>
            </a:r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" y="365125"/>
            <a:ext cx="431346" cy="492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2" y="1884512"/>
            <a:ext cx="432854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1" y="2582492"/>
            <a:ext cx="432854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1" y="3157841"/>
            <a:ext cx="432854" cy="49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02" y="3733190"/>
            <a:ext cx="43285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7" name="Прямоугольник 6"/>
          <p:cNvSpPr/>
          <p:nvPr/>
        </p:nvSpPr>
        <p:spPr>
          <a:xfrm>
            <a:off x="1002168" y="215938"/>
            <a:ext cx="10187661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Цель: Привлечь внимание детей к повторному использованию ненужных вещей,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тем самым научить детей экологически правильному поведению в родном городе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Задачи: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Узнать, что такое не нужные вещи?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Изучить проблемы утилизации ненужных вещей.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Посмотреть, как взрослые решают эту проблему.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Показать на примере работ, как можно использовать ненужные вещи в целях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сохранения окружающей среды.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Привлечь внимание дошкольников и научиться делать красивые вещи из мусора,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 целью сокращения количества отходов и создания благоприятной окружающей среды.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Развивать познавательную, творческую, общественную активность дошкольников.</a:t>
            </a:r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9" y="278362"/>
            <a:ext cx="640352" cy="731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63" y="982436"/>
            <a:ext cx="693006" cy="7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7" name="Прямоугольник 6"/>
          <p:cNvSpPr/>
          <p:nvPr/>
        </p:nvSpPr>
        <p:spPr>
          <a:xfrm>
            <a:off x="63642" y="80654"/>
            <a:ext cx="12064713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                                                    Введение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Человеку в процессе жизни свойственно оставлять за собой всевозможный мусор и различные отходы.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 каждом доме образуется огромное количество различных бытовых отходов,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которые в конечном итоге выбрасываются, сжигаются.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Проблема мусора в последние годы выдвинулась среди прочих экологических проблем на первое место.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По мнению специалистов, в настоящее время на каждого жителя планеты приходится в среднем около </a:t>
            </a:r>
          </a:p>
          <a:p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одной тонны мусора в год. Увеличение количества бытовых отходов связано со следующими причинами: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Рост производства товаров массового потребления одноразового использования;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2000" b="1" dirty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0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Увеличение количества упаковок;</a:t>
            </a:r>
          </a:p>
          <a:p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2000" b="1" dirty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0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Повышение уровня жизни, позволяющие пригодные к использованию вещи, заменить новыми.</a:t>
            </a:r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50" y="3105538"/>
            <a:ext cx="453751" cy="518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49" y="3715601"/>
            <a:ext cx="453751" cy="518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49" y="4288773"/>
            <a:ext cx="419369" cy="5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6" y="668382"/>
            <a:ext cx="4552406" cy="455240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65891" y="-1"/>
            <a:ext cx="812523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Что же мы выбрасываем?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При всем разнообразии мусора нельзя не заметить,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что большую часть его составляют бумага во всех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ее видах и пластмасса – в основном, упаковочные материалы.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Но если бумага и картон достаточно быстро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перемешиваются с землей и разлагаются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под действием бактерий, то пластмасса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практически не разлагается.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Однажды экологи провели простейший эксперимент –</a:t>
            </a:r>
          </a:p>
          <a:p>
            <a:pPr algn="ctr"/>
            <a:r>
              <a:rPr lang="ru-RU" sz="2000" b="1" dirty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зарыли старые нейлоновые чулки на полутора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сантиметровую глубину.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Через 7 лет они оказались целехоньки!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 природе нет таких веществ, поэтому они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образуют горы отходов, не вовлекаемых в биологический круговорот. </a:t>
            </a:r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573480" y="295836"/>
            <a:ext cx="11045035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Как долго пролежат в земле «творения рук человеческих». 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2000" b="1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Стеклянная бутылка – один миллион лет.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2000" b="1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Полиэтиленовый пакет – от 500 до 1000 лет.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2000" b="1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Пластиковые бутылки – от 500 до 1000 лет.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2000" b="1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Газета – 2-4 недели, некоторые издания дольше.</a:t>
            </a:r>
          </a:p>
          <a:p>
            <a:pPr algn="ctr"/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53" y="914650"/>
            <a:ext cx="1739153" cy="1394853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005" y="1690688"/>
            <a:ext cx="1917692" cy="1546257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753" y="3236945"/>
            <a:ext cx="1906681" cy="1526241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706" y="3944472"/>
            <a:ext cx="1954306" cy="16759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05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573480" y="295836"/>
            <a:ext cx="11045035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Каждая семья ежедневно выбрасывается много мусора: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пластиковые бутылки, упаковки от продуктов, полиэтиленовые пакеты, стеклянную и пластиковую тару, коробки, фантики от конфет, старые газеты и журналы. Всего и не перечислить. Многое из этого мусора может получить новое применение, став одной из оригинальной поделки. А если меньше выбрасывать мусора, значит и окружающая среда будет более экологически чистой.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Работая над проектом, ребята серьёзно задумались о проблеме загрязнения окружающей среды бытовыми отходами и поняли, что частично решить эту проблему может каждый.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 для этого нужно только немного пофантазировать и изготовить из использованных отходов замечательные предметы, которые могут принести пользу, украсить ваш дом, стать хорошим подарком для друзей и родных.</a:t>
            </a:r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8" b="49554"/>
          <a:stretch/>
        </p:blipFill>
        <p:spPr>
          <a:xfrm>
            <a:off x="0" y="148204"/>
            <a:ext cx="1310138" cy="136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9" r="53304"/>
          <a:stretch/>
        </p:blipFill>
        <p:spPr>
          <a:xfrm>
            <a:off x="573480" y="4389264"/>
            <a:ext cx="2033500" cy="217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1" b="49554"/>
          <a:stretch/>
        </p:blipFill>
        <p:spPr>
          <a:xfrm>
            <a:off x="10859141" y="148204"/>
            <a:ext cx="1254034" cy="123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7" t="49732"/>
          <a:stretch/>
        </p:blipFill>
        <p:spPr>
          <a:xfrm>
            <a:off x="9431383" y="4301118"/>
            <a:ext cx="2054775" cy="233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83" y="4685100"/>
            <a:ext cx="2153874" cy="1708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23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43344" y="259527"/>
            <a:ext cx="1150530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Что можно сделать из ненужных вещей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Со временем, люди сталкивается с проблемой накопления не нужных вещей. Когда-то они были просто необходимы, а теперь только занимают место. Если есть желание, своими руками из не нужных вещей можно сделать много интересного. К примеру, со старых джинсов можно сделать </a:t>
            </a:r>
            <a:r>
              <a:rPr lang="ru-RU" sz="2000" b="1" cap="none" spc="0" dirty="0" err="1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экосумку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. Прочитанные газеты и журналы – отличный материал для плетения корзин и сундуков. Даже из старой рубашки можно сшить наволочку для подушки. Вторая жизнь не нужных вещей, порой занятие не только полезное, но и занимательное.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Вот некоторые изделия, которые можно смастерить из не нужных вещей и бросового материала:  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 </a:t>
            </a:r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4" y="3085192"/>
            <a:ext cx="4010942" cy="243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042" y="4370945"/>
            <a:ext cx="4521918" cy="2487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434" y="3193781"/>
            <a:ext cx="4232366" cy="314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3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1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517515" y="1400350"/>
            <a:ext cx="1150530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Практическая работа</a:t>
            </a:r>
          </a:p>
          <a:p>
            <a:pPr algn="ctr"/>
            <a:endParaRPr lang="ru-RU" sz="2000" b="1" cap="none" spc="0" dirty="0" smtClean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Наши наряды  – хоть куда!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Пригодился нам пакет,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Все мы склеили и скрепили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 наряды мы получили!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Не из ткани платья эти,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 из целлофановых пакетов.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Мы время даром не теряли,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Родной </a:t>
            </a:r>
            <a:r>
              <a:rPr lang="ru-RU" sz="2000" b="1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город </a:t>
            </a:r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оберегали.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 Екатеринбурге  мусор собирали,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Домой носили ,наряд мастерили.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 теперь хотим сейчас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Представить моду – высший класс.          </a:t>
            </a:r>
            <a:endParaRPr lang="ru-RU" sz="2000" b="1" cap="none" spc="0" dirty="0">
              <a:ln w="0"/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-127" r="36361" b="127"/>
          <a:stretch/>
        </p:blipFill>
        <p:spPr>
          <a:xfrm>
            <a:off x="343344" y="148045"/>
            <a:ext cx="3205275" cy="415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"/>
          <a:stretch/>
        </p:blipFill>
        <p:spPr>
          <a:xfrm>
            <a:off x="8174261" y="123144"/>
            <a:ext cx="3285426" cy="236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1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1085</Words>
  <Application>Microsoft Office PowerPoint</Application>
  <PresentationFormat>Широкоэкранный</PresentationFormat>
  <Paragraphs>169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393</dc:creator>
  <cp:lastModifiedBy>ДС 393</cp:lastModifiedBy>
  <cp:revision>22</cp:revision>
  <dcterms:created xsi:type="dcterms:W3CDTF">2021-11-02T05:26:41Z</dcterms:created>
  <dcterms:modified xsi:type="dcterms:W3CDTF">2021-11-10T04:49:16Z</dcterms:modified>
</cp:coreProperties>
</file>