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59" r:id="rId5"/>
    <p:sldId id="274" r:id="rId6"/>
    <p:sldId id="266" r:id="rId7"/>
    <p:sldId id="265" r:id="rId8"/>
    <p:sldId id="264" r:id="rId9"/>
    <p:sldId id="263" r:id="rId10"/>
    <p:sldId id="270" r:id="rId11"/>
    <p:sldId id="273" r:id="rId12"/>
    <p:sldId id="271" r:id="rId13"/>
    <p:sldId id="262" r:id="rId14"/>
    <p:sldId id="261" r:id="rId15"/>
    <p:sldId id="260" r:id="rId16"/>
    <p:sldId id="267" r:id="rId17"/>
    <p:sldId id="269" r:id="rId18"/>
    <p:sldId id="276" r:id="rId19"/>
    <p:sldId id="26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>
        <p:scale>
          <a:sx n="72" d="100"/>
          <a:sy n="72" d="100"/>
        </p:scale>
        <p:origin x="-133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DC8D-73B5-4545-A631-89C446E1F9B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863A-85CA-4839-996D-070B8540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050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DC8D-73B5-4545-A631-89C446E1F9B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863A-85CA-4839-996D-070B8540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683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DC8D-73B5-4545-A631-89C446E1F9B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863A-85CA-4839-996D-070B8540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86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DC8D-73B5-4545-A631-89C446E1F9B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863A-85CA-4839-996D-070B8540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910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DC8D-73B5-4545-A631-89C446E1F9B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863A-85CA-4839-996D-070B8540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891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DC8D-73B5-4545-A631-89C446E1F9B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863A-85CA-4839-996D-070B8540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385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DC8D-73B5-4545-A631-89C446E1F9B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863A-85CA-4839-996D-070B8540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639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DC8D-73B5-4545-A631-89C446E1F9B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863A-85CA-4839-996D-070B8540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554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DC8D-73B5-4545-A631-89C446E1F9B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863A-85CA-4839-996D-070B8540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769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DC8D-73B5-4545-A631-89C446E1F9B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863A-85CA-4839-996D-070B8540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950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DC8D-73B5-4545-A631-89C446E1F9B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863A-85CA-4839-996D-070B8540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512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5DC8D-73B5-4545-A631-89C446E1F9B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0863A-85CA-4839-996D-070B8540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259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g"/><Relationship Id="rId4" Type="http://schemas.openxmlformats.org/officeDocument/2006/relationships/image" Target="../media/image19.jpg"/><Relationship Id="rId9" Type="http://schemas.openxmlformats.org/officeDocument/2006/relationships/image" Target="../media/image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30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5" y="0"/>
            <a:ext cx="9299762" cy="684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9248" y="2132259"/>
            <a:ext cx="8640960" cy="1312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FFFF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МАСТЕР – КЛАСС</a:t>
            </a:r>
            <a:br>
              <a:rPr lang="ru-RU" sz="3600" b="1" dirty="0">
                <a:solidFill>
                  <a:srgbClr val="FFFF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sz="3600" b="1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РИСУЕМ </a:t>
            </a:r>
            <a:r>
              <a:rPr lang="ru-RU" sz="3600" b="1" dirty="0">
                <a:solidFill>
                  <a:srgbClr val="FFFF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МЫЛЬНЫМИ </a:t>
            </a:r>
            <a:r>
              <a:rPr lang="ru-RU" sz="3600" b="1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ПУЗЫРЯМИ</a:t>
            </a:r>
            <a:endParaRPr lang="ru-RU" sz="3600" dirty="0">
              <a:solidFill>
                <a:srgbClr val="FFFF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3968" y="5661248"/>
            <a:ext cx="48325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МБДОУ детский сад №393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Винокурова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Владимировна</a:t>
            </a:r>
          </a:p>
          <a:p>
            <a:pPr lvl="0"/>
            <a:r>
              <a:rPr lang="ru-RU" sz="1600" b="1" dirty="0" smtClean="0">
                <a:solidFill>
                  <a:srgbClr val="8064A2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8064A2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0552" y="181193"/>
            <a:ext cx="78243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рисованию в подготовительной группе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рисуем мыльными пузырями </a:t>
            </a:r>
            <a:r>
              <a:rPr lang="ru-RU" sz="2000" b="1" i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«Рыбки в аквариуме» </a:t>
            </a:r>
            <a:endParaRPr lang="ru-RU" sz="2000" b="1" i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67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3838"/>
            <a:ext cx="9468544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116632"/>
            <a:ext cx="77768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Опускаем трубочку для коктейля в стаканчик и начинаем дуть в неё до тех пор, пока над стаканчиком не поднимется мыльная «шапочка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28" y="1772816"/>
            <a:ext cx="6840760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62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3838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00336" y="116632"/>
            <a:ext cx="83529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Способ №1.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Берём плотный лист бумаги и прикладываем к стаканчику с мыльными пузырями. Можно так сделать несколько раз (в зависимости от вашего творческого замысла.) Можно на одном листе бумаги использовать растворы разных цветов. 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431" y="2780928"/>
            <a:ext cx="6264696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833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188640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Способ №2.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Поднявшиеся пузыри можно снимать ложкой и выкладывать их на лист бумаги.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Теперь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можно добавить недостающие элементы (по вашему замыслу), добавить детали , сделать аппликацию и т.п. Можно поиграть с размером и цветом пузырей.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Подключите свою фантазию и творите.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694" y="2496964"/>
            <a:ext cx="5940660" cy="374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92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3838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212366"/>
            <a:ext cx="7992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Bef>
                <a:spcPts val="1125"/>
              </a:spcBef>
              <a:spcAft>
                <a:spcPts val="1125"/>
              </a:spcAft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 помощью трубочки для коктейля надуваем мыльные пузыри и аккуратно, чтобы не лопнули, помещаем их на лист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бумаги пластмассовой ложкой.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155" y="1412776"/>
            <a:ext cx="6429375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95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3838"/>
            <a:ext cx="91440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6187" y="211757"/>
            <a:ext cx="9001000" cy="423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Даем высохнуть рисунку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Затем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таким же образом делаем фон.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312" y="1166812"/>
            <a:ext cx="6429375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3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3838"/>
            <a:ext cx="91440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8387" y="183132"/>
            <a:ext cx="8892480" cy="423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 algn="ctr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 помощи "щетины" рисуем плавники у рыб.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312" y="1104900"/>
            <a:ext cx="6429375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48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3838"/>
            <a:ext cx="9324528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27584" y="239638"/>
            <a:ext cx="831641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Даем подсохнуть 2 минуты и дорисовываем элементы для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рыбок и    водоросли.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25" y="1257300"/>
            <a:ext cx="638175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72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3838"/>
            <a:ext cx="91440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1556791"/>
            <a:ext cx="7992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0"/>
            <a:ext cx="3848971" cy="63813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0997" y="404664"/>
            <a:ext cx="5113895" cy="5606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 algn="just">
              <a:spcBef>
                <a:spcPts val="1125"/>
              </a:spcBef>
              <a:spcAft>
                <a:spcPts val="1125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Ребята, вы такие умнички, посмотрите какие прекрасные чудеса вы сотворили. Что было для вас самым интересным? Трудным? Легким ?Во что превратились ваши мыльные пузыри?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Раз, два ,три ,раз ,два ,три –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 пускаю пузыри.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Мыльные, воздушные, ветерку послушные.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Раз, два, три, четыре, пять,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Пузыри летят опять над домами, над лесами,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ад зелеными садами.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 пускаю пузыри , мама, мама, посмотри!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Если дунуть посильней, будет много пузырей!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Раз, два, три, четыре, пять, ни за что их не поймать!</a:t>
            </a:r>
          </a:p>
          <a:p>
            <a:pPr indent="228600" algn="just">
              <a:spcBef>
                <a:spcPts val="1125"/>
              </a:spcBef>
              <a:spcAft>
                <a:spcPts val="1125"/>
              </a:spcAft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14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ÐÐ°ÑÑÐ¸Ð½ÐºÐ¸ Ð¿Ð¾ Ð·Ð°Ð¿ÑÐ¾ÑÑ ÑÐµÐ¼Ð° Ð¼ÑÐ»ÑÐ½ÑÐµ Ð¿ÑÐ·ÑÑÐ¸ ÑÐ°Ð·Ð½Ð¾ÑÐ²ÐµÑÐ½ÑÐ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51520" y="260648"/>
            <a:ext cx="8352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 algn="just">
              <a:spcBef>
                <a:spcPts val="1125"/>
              </a:spcBef>
              <a:spcAft>
                <a:spcPts val="1125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Ребята, страна мыльных пузырей полна волшебства. В ней вы можете превратиться в добрых волшебников и своими руками сотворить чудо! До новых встреч, ребята!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89" y="1549584"/>
            <a:ext cx="2088232" cy="242809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735" y="1309995"/>
            <a:ext cx="2088232" cy="265854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76" y="3977680"/>
            <a:ext cx="1855540" cy="244827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404" y="1272051"/>
            <a:ext cx="2592288" cy="202454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216" y="4188658"/>
            <a:ext cx="2194920" cy="206576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516" y="3977680"/>
            <a:ext cx="1866888" cy="244827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564904"/>
            <a:ext cx="3240359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40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4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387894" y="1196752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4800" b="1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79512" y="1032046"/>
            <a:ext cx="7880580" cy="38908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Желаю творческих успехов!</a:t>
            </a:r>
            <a:endParaRPr lang="ru-RU" sz="4800" b="1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ÐÐ°ÑÑÐ¸Ð½ÐºÐ¸ Ð¿Ð¾ Ð·Ð°Ð¿ÑÐ¾ÑÑ Ð¼ÑÐ»ÑÐ½ÑÐµ Ð¿ÑÐ·ÑÑÐ¸ Ð°Ð½Ð¸Ð¼Ð°ÑÐ¸Ñ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641" y="1895698"/>
            <a:ext cx="4212468" cy="462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6" y="3423928"/>
            <a:ext cx="2664296" cy="295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99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3838"/>
            <a:ext cx="9324528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812033"/>
            <a:ext cx="3168352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Тук-тук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ребята! Я здесь, на экране!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Здравствуйте, ребята,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меня зовут художник Тюбик!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очень люблю рисовать, и красками, и карандашами, и цветными мелками. А вы любите рисовать?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0"/>
            <a:ext cx="3672408" cy="602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6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0954"/>
            <a:ext cx="91440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16016" y="-14863"/>
            <a:ext cx="3420380" cy="6213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 algn="just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Сегодня мы с вами, ребята, отправимся в волшебную страну мыльных пузырей.</a:t>
            </a:r>
          </a:p>
          <a:p>
            <a:pPr indent="228600" algn="just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Мыльные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пузыри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– 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переливающиеся всеми цветами радуги, всегда вызывают улыбку и восторг. А вы знаете, что мыльными пузырями можно рисовать? Это очень интересная техника, она порадует и взрослых, и детей. Можно не только дуть пузыри, но и делать их цветными, переносить на бумагу.</a:t>
            </a:r>
          </a:p>
          <a:p>
            <a:pPr indent="228600" algn="just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endParaRPr lang="ru-RU" sz="14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3816424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9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710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26752"/>
            <a:ext cx="8352928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Мы с собой возьмем необходимое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оборудование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Гуашь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(или пищевой краситель);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Жидкое мыло (или шампунь, средство для мытья посуды, гель для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душа);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Бумага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Стаканчики с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водой;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Кисточки;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Фартуки;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Газеты (или полиэтилен);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Салфетки;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Ложки;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Трубочки для коктейля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72816"/>
            <a:ext cx="3666234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12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03" y="-223838"/>
            <a:ext cx="9148203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3792" y="502583"/>
            <a:ext cx="8316416" cy="5616624"/>
          </a:xfrm>
          <a:prstGeom prst="rect">
            <a:avLst/>
          </a:prstGeom>
        </p:spPr>
        <p:txBody>
          <a:bodyPr wrap="square">
            <a:prstTxWarp prst="textCanUp">
              <a:avLst/>
            </a:prstTxWarp>
            <a:spAutoFit/>
          </a:bodyPr>
          <a:lstStyle/>
          <a:p>
            <a:pPr lvl="0" algn="ctr"/>
            <a:r>
              <a:rPr lang="ru-RU" sz="2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Мастер-класс </a:t>
            </a:r>
          </a:p>
          <a:p>
            <a:pPr lvl="0" algn="ctr"/>
            <a:r>
              <a:rPr lang="ru-RU" sz="2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рисование мыльными пузырями </a:t>
            </a:r>
          </a:p>
          <a:p>
            <a:pPr lvl="0" algn="ctr"/>
            <a:r>
              <a:rPr lang="ru-RU" sz="2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«Рыбки </a:t>
            </a:r>
            <a:r>
              <a:rPr lang="ru-RU" sz="2400" b="1" i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 аквариуме»</a:t>
            </a:r>
          </a:p>
        </p:txBody>
      </p:sp>
    </p:spTree>
    <p:extLst>
      <p:ext uri="{BB962C8B-B14F-4D97-AF65-F5344CB8AC3E}">
        <p14:creationId xmlns:p14="http://schemas.microsoft.com/office/powerpoint/2010/main" val="177255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1641" y="476672"/>
            <a:ext cx="381642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endParaRPr lang="ru-RU" sz="2400" b="1" dirty="0">
              <a:solidFill>
                <a:srgbClr val="CC0099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228600"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Аквариум, аквариум!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228600"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Кусочек дна морского!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228600"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Аквариум, аквариум!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228600"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Я не видал такого: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228600"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Здесь рыбки золотые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228600"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Резвятся в глубине,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228600"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Желания простые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228600"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Рождаются во мне: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228600"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Хотел бы я, как рыбки,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228600"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И плавать и нырять,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228600"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И быть таким же гибким,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228600"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И хвостиком вилять!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228600" algn="just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        Т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Второва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2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988840"/>
            <a:ext cx="5096138" cy="452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4267"/>
            <a:ext cx="91440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0"/>
            <a:ext cx="734481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Сегодня нам будут необходимы следующие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материалы.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646241"/>
            <a:ext cx="6336704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24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979"/>
            <a:ext cx="9144000" cy="721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7563" y="0"/>
            <a:ext cx="7848872" cy="517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 algn="ctr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Рисуем дно в нашем аквариуме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312" y="1100137"/>
            <a:ext cx="6429375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89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Ð°ÑÑÐ¸Ð½ÐºÐ¸ Ð¿Ð¾ Ð·Ð°Ð¿ÑÐ¾ÑÑ ÑÐµÐ¼Ð° Ð¼ÑÐ»ÑÐ½ÑÐµ Ð¿ÑÐ·ÑÑÐ¸ ÑÐ°Ð·Ð½Ð¾ÑÐ²ÐµÑÐ½Ñ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3837"/>
            <a:ext cx="9144000" cy="716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9281" y="-99392"/>
            <a:ext cx="82089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 algn="just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Разводим в воде гуашь, каждый цвет в отдельном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стаканчике.</a:t>
            </a:r>
          </a:p>
          <a:p>
            <a:pPr indent="228600" algn="just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Затем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нужно добавить средство для мытья посуды (или жидкое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мыло).</a:t>
            </a:r>
          </a:p>
          <a:p>
            <a:pPr indent="228600" algn="just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Все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тщательно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перемешиваем.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314" y="1839600"/>
            <a:ext cx="6429375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16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938</TotalTime>
  <Words>558</Words>
  <Application>Microsoft Office PowerPoint</Application>
  <PresentationFormat>Экран (4:3)</PresentationFormat>
  <Paragraphs>67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Татьяна</cp:lastModifiedBy>
  <cp:revision>84</cp:revision>
  <dcterms:created xsi:type="dcterms:W3CDTF">2019-03-24T19:46:11Z</dcterms:created>
  <dcterms:modified xsi:type="dcterms:W3CDTF">2020-04-19T13:52:34Z</dcterms:modified>
</cp:coreProperties>
</file>