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9" r:id="rId5"/>
    <p:sldId id="274" r:id="rId6"/>
    <p:sldId id="266" r:id="rId7"/>
    <p:sldId id="265" r:id="rId8"/>
    <p:sldId id="264" r:id="rId9"/>
    <p:sldId id="263" r:id="rId10"/>
    <p:sldId id="270" r:id="rId11"/>
    <p:sldId id="273" r:id="rId12"/>
    <p:sldId id="271" r:id="rId13"/>
    <p:sldId id="262" r:id="rId14"/>
    <p:sldId id="261" r:id="rId15"/>
    <p:sldId id="260" r:id="rId16"/>
    <p:sldId id="267" r:id="rId17"/>
    <p:sldId id="269" r:id="rId18"/>
    <p:sldId id="276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72" d="100"/>
          <a:sy n="72" d="100"/>
        </p:scale>
        <p:origin x="-13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DC8D-73B5-4545-A631-89C446E1F9B7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863A-85CA-4839-996D-070B8540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05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DC8D-73B5-4545-A631-89C446E1F9B7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863A-85CA-4839-996D-070B8540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68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DC8D-73B5-4545-A631-89C446E1F9B7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863A-85CA-4839-996D-070B8540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8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DC8D-73B5-4545-A631-89C446E1F9B7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863A-85CA-4839-996D-070B8540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91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DC8D-73B5-4545-A631-89C446E1F9B7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863A-85CA-4839-996D-070B8540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89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DC8D-73B5-4545-A631-89C446E1F9B7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863A-85CA-4839-996D-070B8540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38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DC8D-73B5-4545-A631-89C446E1F9B7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863A-85CA-4839-996D-070B8540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639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DC8D-73B5-4545-A631-89C446E1F9B7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863A-85CA-4839-996D-070B8540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55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DC8D-73B5-4545-A631-89C446E1F9B7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863A-85CA-4839-996D-070B8540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76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DC8D-73B5-4545-A631-89C446E1F9B7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863A-85CA-4839-996D-070B8540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95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DC8D-73B5-4545-A631-89C446E1F9B7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863A-85CA-4839-996D-070B8540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51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DC8D-73B5-4545-A631-89C446E1F9B7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0863A-85CA-4839-996D-070B8540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25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5" y="0"/>
            <a:ext cx="9299762" cy="684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9248" y="2132259"/>
            <a:ext cx="8640960" cy="1312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МАСТЕР – КЛАСС</a:t>
            </a:r>
            <a:b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РИСУЕМ 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МЫЛЬНЫМИ </a:t>
            </a:r>
            <a:r>
              <a:rPr lang="ru-RU" sz="36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ПУЗЫРЯМИ</a:t>
            </a:r>
            <a:endParaRPr lang="ru-RU" sz="3600" dirty="0">
              <a:solidFill>
                <a:srgbClr val="FFFF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5661248"/>
            <a:ext cx="4832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МБДОУ детский сад №393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Винокурова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Владимировна</a:t>
            </a:r>
          </a:p>
          <a:p>
            <a:pPr lvl="0"/>
            <a:r>
              <a:rPr lang="ru-RU" sz="1600" b="1" dirty="0" smtClean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8064A2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552" y="181193"/>
            <a:ext cx="78243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рисованию в подготовительной группе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рисуем мыльными пузырями </a:t>
            </a:r>
            <a:r>
              <a:rPr lang="ru-RU" sz="20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«Рыбки в аквариуме» </a:t>
            </a:r>
            <a:endParaRPr lang="ru-RU" sz="20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6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Ð°ÑÑÐ¸Ð½ÐºÐ¸ Ð¿Ð¾ Ð·Ð°Ð¿ÑÐ¾ÑÑ ÑÐµÐ¼Ð° Ð¼ÑÐ»ÑÐ½ÑÐµ Ð¿ÑÐ·ÑÑÐ¸ ÑÐ°Ð·Ð½Ð¾ÑÐ²ÐµÑÐ½Ñ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ÑÐµÐ¼Ð° Ð¼ÑÐ»ÑÐ½ÑÐµ Ð¿ÑÐ·ÑÑÐ¸ ÑÐ°Ð·Ð½Ð¾ÑÐ²ÐµÑÐ½Ñ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838"/>
            <a:ext cx="9468544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16632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Опускаем трубочку для коктейля в стаканчик и начинаем дуть в неё до тех пор, пока над стаканчиком не поднимется мыльная «шапочка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1772816"/>
            <a:ext cx="684076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Ð°ÑÑÐ¸Ð½ÐºÐ¸ Ð¿Ð¾ Ð·Ð°Ð¿ÑÐ¾ÑÑ ÑÐµÐ¼Ð° Ð¼ÑÐ»ÑÐ½ÑÐµ Ð¿ÑÐ·ÑÑÐ¸ ÑÐ°Ð·Ð½Ð¾ÑÐ²ÐµÑÐ½Ñ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ÑÐµÐ¼Ð° Ð¼ÑÐ»ÑÐ½ÑÐµ Ð¿ÑÐ·ÑÑÐ¸ ÑÐ°Ð·Ð½Ð¾ÑÐ²ÐµÑÐ½Ñ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838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0336" y="116632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Способ №1.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Берём плотный лист бумаги и прикладываем к стаканчику с мыльными пузырями. Можно так сделать несколько раз (в зависимости от вашего творческого замысла.) Можно на одном листе бумаги использовать растворы разных цветов. 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431" y="2780928"/>
            <a:ext cx="626469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Ð°ÑÑÐ¸Ð½ÐºÐ¸ Ð¿Ð¾ Ð·Ð°Ð¿ÑÐ¾ÑÑ ÑÐµÐ¼Ð° Ð¼ÑÐ»ÑÐ½ÑÐµ Ð¿ÑÐ·ÑÑÐ¸ ÑÐ°Ð·Ð½Ð¾ÑÐ²ÐµÑÐ½Ñ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ÑÐµÐ¼Ð° Ð¼ÑÐ»ÑÐ½ÑÐµ Ð¿ÑÐ·ÑÑÐ¸ ÑÐ°Ð·Ð½Ð¾ÑÐ²ÐµÑÐ½Ñ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833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8864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Способ №2.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Поднявшиеся пузыри можно снимать ложкой и выкладывать их на лист бумаги.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Теперь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можно добавить недостающие элементы (по вашему замыслу), добавить детали , сделать аппликацию и т.п. Можно поиграть с размером и цветом пузырей.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Подключите свою фантазию и творите.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94" y="2496964"/>
            <a:ext cx="5940660" cy="374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2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Ð°ÑÑÐ¸Ð½ÐºÐ¸ Ð¿Ð¾ Ð·Ð°Ð¿ÑÐ¾ÑÑ ÑÐµÐ¼Ð° Ð¼ÑÐ»ÑÐ½ÑÐµ Ð¿ÑÐ·ÑÑÐ¸ ÑÐ°Ð·Ð½Ð¾ÑÐ²ÐµÑÐ½Ñ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ÑÐµÐ¼Ð° Ð¼ÑÐ»ÑÐ½ÑÐµ Ð¿ÑÐ·ÑÑÐ¸ ÑÐ°Ð·Ð½Ð¾ÑÐ²ÐµÑÐ½Ñ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838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212366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Bef>
                <a:spcPts val="1125"/>
              </a:spcBef>
              <a:spcAft>
                <a:spcPts val="1125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помощью трубочки для коктейля надуваем мыльные пузыри и аккуратно, чтобы не лопнули, помещаем их на лист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бумаги пластмассовой ложкой.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155" y="1412776"/>
            <a:ext cx="642937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5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Ð°ÑÑÐ¸Ð½ÐºÐ¸ Ð¿Ð¾ Ð·Ð°Ð¿ÑÐ¾ÑÑ ÑÐµÐ¼Ð° Ð¼ÑÐ»ÑÐ½ÑÐµ Ð¿ÑÐ·ÑÑÐ¸ ÑÐ°Ð·Ð½Ð¾ÑÐ²ÐµÑÐ½Ñ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ÑÐµÐ¼Ð° Ð¼ÑÐ»ÑÐ½ÑÐµ Ð¿ÑÐ·ÑÑÐ¸ ÑÐ°Ð·Ð½Ð¾ÑÐ²ÐµÑÐ½Ñ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838"/>
            <a:ext cx="91440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6187" y="211757"/>
            <a:ext cx="9001000" cy="423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Даем высохнуть рисунку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Затем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таким же образом делаем фон.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1166812"/>
            <a:ext cx="642937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Ð°ÑÑÐ¸Ð½ÐºÐ¸ Ð¿Ð¾ Ð·Ð°Ð¿ÑÐ¾ÑÑ ÑÐµÐ¼Ð° Ð¼ÑÐ»ÑÐ½ÑÐµ Ð¿ÑÐ·ÑÑÐ¸ ÑÐ°Ð·Ð½Ð¾ÑÐ²ÐµÑÐ½Ñ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ÑÐµÐ¼Ð° Ð¼ÑÐ»ÑÐ½ÑÐµ Ð¿ÑÐ·ÑÑÐ¸ ÑÐ°Ð·Ð½Ð¾ÑÐ²ÐµÑÐ½Ñ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838"/>
            <a:ext cx="91440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387" y="183132"/>
            <a:ext cx="8892480" cy="423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ctr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 помощи "щетины" рисуем плавники у рыб.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1104900"/>
            <a:ext cx="642937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8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Ð°ÑÑÐ¸Ð½ÐºÐ¸ Ð¿Ð¾ Ð·Ð°Ð¿ÑÐ¾ÑÑ ÑÐµÐ¼Ð° Ð¼ÑÐ»ÑÐ½ÑÐµ Ð¿ÑÐ·ÑÑÐ¸ ÑÐ°Ð·Ð½Ð¾ÑÐ²ÐµÑÐ½Ñ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ÑÐµÐ¼Ð° Ð¼ÑÐ»ÑÐ½ÑÐµ Ð¿ÑÐ·ÑÑÐ¸ ÑÐ°Ð·Ð½Ð¾ÑÐ²ÐµÑÐ½Ñ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838"/>
            <a:ext cx="9324528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239638"/>
            <a:ext cx="83164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Даем подсохнуть 2 минуты и дорисовываем элементы для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рыбок и    водоросли.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1257300"/>
            <a:ext cx="63817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2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Ð°ÑÑÐ¸Ð½ÐºÐ¸ Ð¿Ð¾ Ð·Ð°Ð¿ÑÐ¾ÑÑ ÑÐµÐ¼Ð° Ð¼ÑÐ»ÑÐ½ÑÐµ Ð¿ÑÐ·ÑÑÐ¸ ÑÐ°Ð·Ð½Ð¾ÑÐ²ÐµÑÐ½Ñ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ÑÐµÐ¼Ð° Ð¼ÑÐ»ÑÐ½ÑÐµ Ð¿ÑÐ·ÑÑÐ¸ ÑÐ°Ð·Ð½Ð¾ÑÐ²ÐµÑÐ½Ñ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838"/>
            <a:ext cx="91440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556791"/>
            <a:ext cx="799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0"/>
            <a:ext cx="3848971" cy="63813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997" y="404664"/>
            <a:ext cx="5113895" cy="5606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Ребята, вы такие умнички, посмотрите какие прекрасные чудеса вы сотворили. Что было для вас самым интересным? Трудным? Легким ?Во что превратились ваши мыльные пузыри?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Раз, два ,три ,раз ,два ,три –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 пускаю пузыри.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Мыльные, воздушные, ветерку послушные.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Раз, два, три, четыре, пять,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Пузыри летят опять над домами, над лесами,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 зелеными садами.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 пускаю пузыри , мама, мама, посмотри!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Если дунуть посильней, будет много пузырей!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Раз, два, три, четыре, пять, ни за что их не поймать!</a:t>
            </a:r>
          </a:p>
          <a:p>
            <a:pPr indent="228600" algn="just">
              <a:spcBef>
                <a:spcPts val="1125"/>
              </a:spcBef>
              <a:spcAft>
                <a:spcPts val="1125"/>
              </a:spcAft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1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ÐÐ°ÑÑÐ¸Ð½ÐºÐ¸ Ð¿Ð¾ Ð·Ð°Ð¿ÑÐ¾ÑÑ ÑÐµÐ¼Ð° Ð¼ÑÐ»ÑÐ½ÑÐµ Ð¿ÑÐ·ÑÑÐ¸ ÑÐ°Ð·Ð½Ð¾ÑÐ²ÐµÑÐ½Ñ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51520" y="260648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Ребята, страна мыльных пузырей полна волшебства. В ней вы можете превратиться в добрых волшебников и своими руками сотворить чудо! До новых встреч, ребята!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89" y="1549584"/>
            <a:ext cx="2088232" cy="24280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35" y="1309995"/>
            <a:ext cx="2088232" cy="265854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76" y="3977680"/>
            <a:ext cx="1855540" cy="24482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404" y="1272051"/>
            <a:ext cx="2592288" cy="202454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16" y="4188658"/>
            <a:ext cx="2194920" cy="206576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516" y="3977680"/>
            <a:ext cx="1866888" cy="244827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564904"/>
            <a:ext cx="3240359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0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4" descr="ÐÐ°ÑÑÐ¸Ð½ÐºÐ¸ Ð¿Ð¾ Ð·Ð°Ð¿ÑÐ¾ÑÑ ÑÐµÐ¼Ð° Ð¼ÑÐ»ÑÐ½ÑÐµ Ð¿ÑÐ·ÑÑÐ¸ ÑÐ°Ð·Ð½Ð¾ÑÐ²ÐµÑÐ½Ñ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87894" y="1196752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800" b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9512" y="1032046"/>
            <a:ext cx="7880580" cy="3890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Желаю творческих успехов!</a:t>
            </a:r>
            <a:endParaRPr lang="ru-RU" sz="4800" b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ÐÐ°ÑÑÐ¸Ð½ÐºÐ¸ Ð¿Ð¾ Ð·Ð°Ð¿ÑÐ¾ÑÑ Ð¼ÑÐ»ÑÐ½ÑÐµ Ð¿ÑÐ·ÑÑÐ¸ Ð°Ð½Ð¸Ð¼Ð°ÑÐ¸Ñ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41" y="1895698"/>
            <a:ext cx="4212468" cy="462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6" y="3423928"/>
            <a:ext cx="2664296" cy="29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Ð°ÑÑÐ¸Ð½ÐºÐ¸ Ð¿Ð¾ Ð·Ð°Ð¿ÑÐ¾ÑÑ ÑÐµÐ¼Ð° Ð¼ÑÐ»ÑÐ½ÑÐµ Ð¿ÑÐ·ÑÑÐ¸ ÑÐ°Ð·Ð½Ð¾ÑÐ²ÐµÑÐ½Ñ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ÑÐµÐ¼Ð° Ð¼ÑÐ»ÑÐ½ÑÐµ Ð¿ÑÐ·ÑÑÐ¸ ÑÐ°Ð·Ð½Ð¾ÑÐ²ÐµÑÐ½Ñ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838"/>
            <a:ext cx="9324528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812033"/>
            <a:ext cx="316835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Тук-тук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ребята! Я здесь, на экране!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ребята,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меня зовут художник Тюбик!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очень люблю рисовать, и красками, и карандашами, и цветными мелками. А вы любите рисовать?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0"/>
            <a:ext cx="3672408" cy="60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Ð°ÑÑÐ¸Ð½ÐºÐ¸ Ð¿Ð¾ Ð·Ð°Ð¿ÑÐ¾ÑÑ ÑÐµÐ¼Ð° Ð¼ÑÐ»ÑÐ½ÑÐµ Ð¿ÑÐ·ÑÑÐ¸ ÑÐ°Ð·Ð½Ð¾ÑÐ²ÐµÑÐ½Ñ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ÑÐµÐ¼Ð° Ð¼ÑÐ»ÑÐ½ÑÐµ Ð¿ÑÐ·ÑÑÐ¸ ÑÐ°Ð·Ð½Ð¾ÑÐ²ÐµÑÐ½Ñ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954"/>
            <a:ext cx="91440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-14863"/>
            <a:ext cx="3420380" cy="6213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Сегодня мы с вами, ребята, отправимся в волшебную страну мыльных пузырей.</a:t>
            </a:r>
          </a:p>
          <a:p>
            <a:pPr indent="228600"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Мыльные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пузыри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–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переливающиеся всеми цветами радуги, всегда вызывают улыбку и восторг. А вы знаете, что мыльными пузырями можно рисовать? Это очень интересная техника, она порадует и взрослых, и детей. Можно не только дуть пузыри, но и делать их цветными, переносить на бумагу.</a:t>
            </a:r>
          </a:p>
          <a:p>
            <a:pPr indent="228600"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381642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ÐÐ°ÑÑÐ¸Ð½ÐºÐ¸ Ð¿Ð¾ Ð·Ð°Ð¿ÑÐ¾ÑÑ ÑÐµÐ¼Ð° Ð¼ÑÐ»ÑÐ½ÑÐµ Ð¿ÑÐ·ÑÑÐ¸ ÑÐ°Ð·Ð½Ð¾ÑÐ²ÐµÑÐ½Ñ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710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6752"/>
            <a:ext cx="835292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Мы с собой возьмем необходимое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оборудование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Гуашь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(или пищевой краситель);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Жидкое мыло (или шампунь, средство для мытья посуды, гель для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душа);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Бумага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Стаканчики с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водой;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Кисточки;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Фартуки;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Газеты (или полиэтилен);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Салфетки;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Ложки;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Трубочки для коктейля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3666234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Ð°ÑÑÐ¸Ð½ÐºÐ¸ Ð¿Ð¾ Ð·Ð°Ð¿ÑÐ¾ÑÑ ÑÐµÐ¼Ð° Ð¼ÑÐ»ÑÐ½ÑÐµ Ð¿ÑÐ·ÑÑÐ¸ ÑÐ°Ð·Ð½Ð¾ÑÐ²ÐµÑÐ½Ñ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ÑÐµÐ¼Ð° Ð¼ÑÐ»ÑÐ½ÑÐµ Ð¿ÑÐ·ÑÑÐ¸ ÑÐ°Ð·Ð½Ð¾ÑÐ²ÐµÑÐ½Ñ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3" y="-223838"/>
            <a:ext cx="9148203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792" y="502583"/>
            <a:ext cx="8316416" cy="5616624"/>
          </a:xfrm>
          <a:prstGeom prst="rect">
            <a:avLst/>
          </a:prstGeom>
        </p:spPr>
        <p:txBody>
          <a:bodyPr wrap="square">
            <a:prstTxWarp prst="textCanUp">
              <a:avLst/>
            </a:prstTxWarp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Мастер-класс </a:t>
            </a:r>
          </a:p>
          <a:p>
            <a:pPr lvl="0" algn="ctr"/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рисование мыльными пузырями </a:t>
            </a:r>
          </a:p>
          <a:p>
            <a:pPr lvl="0" algn="ctr"/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«Рыбки </a:t>
            </a:r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аквариуме»</a:t>
            </a:r>
          </a:p>
        </p:txBody>
      </p:sp>
    </p:spTree>
    <p:extLst>
      <p:ext uri="{BB962C8B-B14F-4D97-AF65-F5344CB8AC3E}">
        <p14:creationId xmlns:p14="http://schemas.microsoft.com/office/powerpoint/2010/main" val="17725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Ð°ÑÑÐ¸Ð½ÐºÐ¸ Ð¿Ð¾ Ð·Ð°Ð¿ÑÐ¾ÑÑ ÑÐµÐ¼Ð° Ð¼ÑÐ»ÑÐ½ÑÐµ Ð¿ÑÐ·ÑÑÐ¸ ÑÐ°Ð·Ð½Ð¾ÑÐ²ÐµÑÐ½Ñ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1641" y="476672"/>
            <a:ext cx="381642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endParaRPr lang="ru-RU" sz="2400" b="1" dirty="0">
              <a:solidFill>
                <a:srgbClr val="CC0099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228600"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Аквариум, аквариум!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228600"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Кусочек дна морского!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228600"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Аквариум, аквариум!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228600"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Я не видал такого: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228600"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Здесь рыбки золотые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228600"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Резвятся в глубине,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228600"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Желания простые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228600"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Рождаются во мне: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228600"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Хотел бы я, как рыбки,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228600"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плавать и нырять,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228600"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быть таким же гибким,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228600"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хвостиком вилять!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228600" algn="just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         Т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Второва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88840"/>
            <a:ext cx="5096138" cy="452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Ð°ÑÑÐ¸Ð½ÐºÐ¸ Ð¿Ð¾ Ð·Ð°Ð¿ÑÐ¾ÑÑ ÑÐµÐ¼Ð° Ð¼ÑÐ»ÑÐ½ÑÐµ Ð¿ÑÐ·ÑÑÐ¸ ÑÐ°Ð·Ð½Ð¾ÑÐ²ÐµÑÐ½Ñ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ÑÐµÐ¼Ð° Ð¼ÑÐ»ÑÐ½ÑÐµ Ð¿ÑÐ·ÑÑÐ¸ ÑÐ°Ð·Ð½Ð¾ÑÐ²ÐµÑÐ½Ñ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267"/>
            <a:ext cx="91440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0"/>
            <a:ext cx="7344816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Сегодня нам будут необходимы следующие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материалы.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46241"/>
            <a:ext cx="633670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4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Ð°ÑÑÐ¸Ð½ÐºÐ¸ Ð¿Ð¾ Ð·Ð°Ð¿ÑÐ¾ÑÑ ÑÐµÐ¼Ð° Ð¼ÑÐ»ÑÐ½ÑÐµ Ð¿ÑÐ·ÑÑÐ¸ ÑÐ°Ð·Ð½Ð¾ÑÐ²ÐµÑÐ½Ñ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ÑÐµÐ¼Ð° Ð¼ÑÐ»ÑÐ½ÑÐµ Ð¿ÑÐ·ÑÑÐ¸ ÑÐ°Ð·Ð½Ð¾ÑÐ²ÐµÑÐ½Ñ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979"/>
            <a:ext cx="9144000" cy="721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563" y="0"/>
            <a:ext cx="784887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ctr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Рисуем дно в нашем аквариуме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1100137"/>
            <a:ext cx="642937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9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Ð°ÑÑÐ¸Ð½ÐºÐ¸ Ð¿Ð¾ Ð·Ð°Ð¿ÑÐ¾ÑÑ ÑÐµÐ¼Ð° Ð¼ÑÐ»ÑÐ½ÑÐµ Ð¿ÑÐ·ÑÑÐ¸ ÑÐ°Ð·Ð½Ð¾ÑÐ²ÐµÑÐ½Ñ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ÑÐµÐ¼Ð° Ð¼ÑÐ»ÑÐ½ÑÐµ Ð¿ÑÐ·ÑÑÐ¸ ÑÐ°Ð·Ð½Ð¾ÑÐ²ÐµÑÐ½Ñ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837"/>
            <a:ext cx="9144000" cy="716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9281" y="-99392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Разводим в воде гуашь, каждый цвет в отдельном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стаканчике.</a:t>
            </a:r>
          </a:p>
          <a:p>
            <a:pPr indent="228600"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Затем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нужно добавить средство для мытья посуды (или жидкое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мыло).</a:t>
            </a:r>
          </a:p>
          <a:p>
            <a:pPr indent="228600"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тщательно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перемешиваем.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314" y="1839600"/>
            <a:ext cx="642937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558</Words>
  <Application>Microsoft Office PowerPoint</Application>
  <PresentationFormat>Экран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Татьяна</cp:lastModifiedBy>
  <cp:revision>84</cp:revision>
  <dcterms:created xsi:type="dcterms:W3CDTF">2019-03-24T19:46:11Z</dcterms:created>
  <dcterms:modified xsi:type="dcterms:W3CDTF">2020-04-19T13:52:34Z</dcterms:modified>
</cp:coreProperties>
</file>