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photoAlbum layout="1picTitle" frame="frameStyle2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647DC5-7217-4D5C-8F5F-DB0E05EDB23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B23C42-9273-41D3-8918-DDC21459E4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Значение режима дня в жизни ребенка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МДОУ детский сад № 393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Шейко</a:t>
            </a:r>
            <a:r>
              <a:rPr lang="ru-RU" dirty="0" smtClean="0">
                <a:solidFill>
                  <a:schemeClr val="tx1"/>
                </a:solidFill>
              </a:rPr>
              <a:t> Наталья Владимировна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43042" y="4786322"/>
            <a:ext cx="7272358" cy="1857388"/>
          </a:xfrm>
        </p:spPr>
        <p:txBody>
          <a:bodyPr>
            <a:normAutofit/>
          </a:bodyPr>
          <a:lstStyle/>
          <a:p>
            <a:r>
              <a:rPr lang="ru-RU" dirty="0" smtClean="0"/>
              <a:t>Это четкий распорядок жизни в течении суток, предусматривающий чередование бодрствования и сна, а также рациональную организацию различных видов деятельности. Правильный, соответствующий возрастным возможностям ребенка режим укрепляет здоровье, обеспечивает работоспособность, успешное осуществление разнообразной деятельности, предохраняет от переутомления.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3857628"/>
            <a:ext cx="7343796" cy="100013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РЕЖИМ ДНЯ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3" name="Рисунок 12" descr="child-1031171__34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903" b="4903"/>
          <a:stretch>
            <a:fillRect/>
          </a:stretch>
        </p:blipFill>
        <p:spPr>
          <a:xfrm>
            <a:off x="2285984" y="0"/>
            <a:ext cx="6858016" cy="41319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428728" y="3929066"/>
            <a:ext cx="7486672" cy="292893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детском саду все подчинено заранее установленному распорядку.</a:t>
            </a:r>
          </a:p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это несомненный плюс, ведь такая система приучает даже самого взбалмошного карапуза к аккуратности, точности и порядку. Что уж говорить о питании.</a:t>
            </a:r>
          </a:p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Любой диетолог подтвердит, что правильный прием пищи в одно и тоже время способствует росту здорового организма.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Рисунок 8" descr="kartinki-detskie-dlya-sadika-2-650x47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865" b="8865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142976" y="4572008"/>
            <a:ext cx="7772424" cy="1600192"/>
          </a:xfrm>
        </p:spPr>
        <p:txBody>
          <a:bodyPr>
            <a:noAutofit/>
          </a:bodyPr>
          <a:lstStyle/>
          <a:p>
            <a:r>
              <a:rPr lang="ru-RU" sz="2400" dirty="0" smtClean="0"/>
              <a:t>Если изо дня в день повторяется ритм в часах приема пищи, сна, прогулок, разных видов деятельности, то это благоприятно влияет на состояние нервной системы и на то, как протекают все физиологические процессы в организме.</a:t>
            </a:r>
            <a:endParaRPr lang="ru-RU" sz="2400" dirty="0"/>
          </a:p>
        </p:txBody>
      </p:sp>
      <p:pic>
        <p:nvPicPr>
          <p:cNvPr id="14" name="Рисунок 13" descr="pens-1315886_960_72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387" b="4387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571604" y="4500570"/>
            <a:ext cx="7343796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Ребенок с раннего детства привыкший жить по режиму, охотно его выполняет. Если он в 9 часов вечера лег спать и  не позднее чем через полчаса крепко уснул , то утром его не приходится будить- он сам просыпается бодрым, веселым. Днем родители не тратят время на многократные приглашения, уговоры сесть за стол или пойти гулять. День в семье начинается и кончается спокойно, все конфликтные ситуации , связанные с соблюдением режима, исключены.</a:t>
            </a:r>
            <a:endParaRPr lang="ru-RU" dirty="0"/>
          </a:p>
        </p:txBody>
      </p:sp>
      <p:pic>
        <p:nvPicPr>
          <p:cNvPr id="5" name="Рисунок 4" descr="kartinki-detskie-dlya-sadika-3-650x51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906" b="11906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43042" y="4214818"/>
            <a:ext cx="7272358" cy="19573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Продолжительность отрезков бодрствования у дошкольников ограничивается 5-6 часов. Отсюда вытекает необходимость чередования бодрствования и сна.</a:t>
            </a:r>
            <a:endParaRPr lang="ru-RU" sz="2800" dirty="0"/>
          </a:p>
        </p:txBody>
      </p:sp>
      <p:pic>
        <p:nvPicPr>
          <p:cNvPr id="5" name="Рисунок 4" descr="kartinki-detskie-dlya-sadika-5-650x53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401" b="13401"/>
          <a:stretch>
            <a:fillRect/>
          </a:stretch>
        </p:blipFill>
        <p:spPr>
          <a:xfrm>
            <a:off x="2143108" y="0"/>
            <a:ext cx="7000892" cy="421798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571604" y="4643446"/>
            <a:ext cx="7343796" cy="22145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ночного сна отводиться время с 9 часов вечера и до 7 часов утра.</a:t>
            </a:r>
          </a:p>
          <a:p>
            <a:r>
              <a:rPr lang="ru-RU" dirty="0" smtClean="0"/>
              <a:t>Дети –дошкольники спят днем один раз, 2-2,5 часа. Поведение ребенка в детском саду, его настроение, работоспособность находятся в прямой зависимости  от того, как организованы его деятельности и сон в семье в обычные, а также в выходные дни. Если режим составлен правильно, то малыш активен в отведенные для </a:t>
            </a:r>
            <a:r>
              <a:rPr lang="ru-RU" dirty="0" smtClean="0"/>
              <a:t>б</a:t>
            </a:r>
            <a:r>
              <a:rPr lang="ru-RU" dirty="0" smtClean="0"/>
              <a:t>одрствования, у него отличный аппетит, он находится в уравновешенном состоянии и легко засыпает, а посыпается снова весел и активен. </a:t>
            </a:r>
            <a:r>
              <a:rPr lang="ru-RU" sz="2200" b="1" dirty="0" smtClean="0"/>
              <a:t>Режим дня не только необходим для малыша но и облегчает жизнь его родителям!!!!!</a:t>
            </a:r>
            <a:endParaRPr lang="ru-RU" sz="2200" b="1" dirty="0"/>
          </a:p>
        </p:txBody>
      </p:sp>
      <p:pic>
        <p:nvPicPr>
          <p:cNvPr id="5" name="Рисунок 4" descr="kartinki-detskie-dlya-sadika-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350" b="9350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357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Значение режима дня в жизни ребенка</vt:lpstr>
      <vt:lpstr>РЕЖИМ ДНЯ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режима дня в жизни ребенка</dc:title>
  <dc:creator>Денис Ш</dc:creator>
  <cp:lastModifiedBy>Денис Ш</cp:lastModifiedBy>
  <cp:revision>16</cp:revision>
  <dcterms:created xsi:type="dcterms:W3CDTF">2020-05-14T15:44:29Z</dcterms:created>
  <dcterms:modified xsi:type="dcterms:W3CDTF">2020-05-14T16:47:09Z</dcterms:modified>
</cp:coreProperties>
</file>