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kiddy.in.ua/wp-content/uploads/2012/06/21.jpg" TargetMode="Externa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kiddy.in.ua/wp-content/uploads/2012/06/31.jpg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kiddy.in.ua/wp-content/uploads/2012/06/41.jpg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Артикуляционная  гимнастика для дошкольников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МБДОУ детский сад № 393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Воспитатель</a:t>
            </a:r>
            <a:r>
              <a:rPr lang="ru-RU" sz="1600" dirty="0" smtClean="0">
                <a:solidFill>
                  <a:schemeClr val="tx1"/>
                </a:solidFill>
              </a:rPr>
              <a:t>: </a:t>
            </a:r>
            <a:r>
              <a:rPr lang="ru-RU" sz="1600" dirty="0" err="1" smtClean="0">
                <a:solidFill>
                  <a:schemeClr val="tx1"/>
                </a:solidFill>
              </a:rPr>
              <a:t>Шейко</a:t>
            </a:r>
            <a:r>
              <a:rPr lang="ru-RU" sz="1600" dirty="0" smtClean="0"/>
              <a:t> Наталья Владимировна</a:t>
            </a:r>
            <a:endParaRPr lang="ru-RU" sz="1600" dirty="0"/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pic>
        <p:nvPicPr>
          <p:cNvPr id="7" name="Рисунок 6" descr="https://rodnik452.caduk.ru/images/e00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9" y="2000240"/>
            <a:ext cx="3214709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938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4357694"/>
            <a:ext cx="3520440" cy="2143140"/>
          </a:xfrm>
        </p:spPr>
        <p:txBody>
          <a:bodyPr>
            <a:normAutofit/>
          </a:bodyPr>
          <a:lstStyle/>
          <a:p>
            <a:r>
              <a:rPr lang="ru-RU" sz="1400" i="1" dirty="0" smtClean="0"/>
              <a:t>Учимся делать упражнение «Лопата».</a:t>
            </a:r>
            <a:br>
              <a:rPr lang="ru-RU" sz="1400" i="1" dirty="0" smtClean="0"/>
            </a:br>
            <a:r>
              <a:rPr lang="ru-RU" sz="1400" i="1" dirty="0" smtClean="0"/>
              <a:t>Широко открываем рот. Кладем мягкий спокойный язычок на нижнюю губу. Задерживаем на 3—5 секунд. Убираем язычок. Даем ребенку время для отдыха и расслабления, предлагаем сглотнуть слюну. Повторяем упражнение 3—4 раза.</a:t>
            </a:r>
            <a:endParaRPr lang="ru-RU" sz="1400" dirty="0" smtClean="0"/>
          </a:p>
          <a:p>
            <a:endParaRPr lang="ru-RU" sz="14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928670"/>
            <a:ext cx="3520440" cy="4897970"/>
          </a:xfrm>
        </p:spPr>
        <p:txBody>
          <a:bodyPr>
            <a:normAutofit/>
          </a:bodyPr>
          <a:lstStyle/>
          <a:p>
            <a:r>
              <a:rPr lang="ru-RU" dirty="0" smtClean="0"/>
              <a:t>Наш </a:t>
            </a:r>
            <a:r>
              <a:rPr lang="ru-RU" b="1" dirty="0" smtClean="0"/>
              <a:t>щеночек подустал</a:t>
            </a:r>
            <a:r>
              <a:rPr lang="ru-RU" dirty="0" smtClean="0"/>
              <a:t>, ушки свесил.</a:t>
            </a:r>
          </a:p>
          <a:p>
            <a:r>
              <a:rPr lang="ru-RU" dirty="0" smtClean="0"/>
              <a:t>Устала собачка и дышит устало.</a:t>
            </a:r>
            <a:br>
              <a:rPr lang="ru-RU" dirty="0" smtClean="0"/>
            </a:br>
            <a:r>
              <a:rPr lang="ru-RU" dirty="0" smtClean="0"/>
              <a:t>И даже за кошкою бегать не стала. Широкий язык отдохнет, полежит,</a:t>
            </a:r>
            <a:br>
              <a:rPr lang="ru-RU" dirty="0" smtClean="0"/>
            </a:br>
            <a:r>
              <a:rPr lang="ru-RU" dirty="0" smtClean="0"/>
              <a:t>И снова собачка за кошкой бежит.</a:t>
            </a:r>
            <a:endParaRPr lang="ru-RU" dirty="0"/>
          </a:p>
        </p:txBody>
      </p:sp>
      <p:pic>
        <p:nvPicPr>
          <p:cNvPr id="7" name="Содержимое 6" descr="https://rodnik452.caduk.ru/images/clip_image008.jpg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071546"/>
            <a:ext cx="2857520" cy="3286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78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3857628"/>
            <a:ext cx="3520440" cy="2571768"/>
          </a:xfrm>
        </p:spPr>
        <p:txBody>
          <a:bodyPr>
            <a:normAutofit fontScale="85000" lnSpcReduction="10000"/>
          </a:bodyPr>
          <a:lstStyle/>
          <a:p>
            <a:r>
              <a:rPr lang="ru-RU" i="1" dirty="0" smtClean="0"/>
              <a:t>Учимся делать упражнение «Чашечка».</a:t>
            </a:r>
            <a:br>
              <a:rPr lang="ru-RU" i="1" dirty="0" smtClean="0"/>
            </a:br>
            <a:r>
              <a:rPr lang="ru-RU" i="1" dirty="0" smtClean="0"/>
              <a:t>Широко открываем рот, кладем широкий язык на нижнюю губу, загибаем края языка «чашечкой» и медленно поднимаем ее за верхние зубы. Затем предлагаем ребенку опустить язычок, закрыть рот, расслабиться, сглотнуть слюну. Повторяем упражнение 3—4 раза.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28670"/>
            <a:ext cx="3520440" cy="3286148"/>
          </a:xfrm>
        </p:spPr>
        <p:txBody>
          <a:bodyPr/>
          <a:lstStyle/>
          <a:p>
            <a:r>
              <a:rPr lang="ru-RU" dirty="0" smtClean="0"/>
              <a:t>Язычка загнем края,</a:t>
            </a:r>
            <a:br>
              <a:rPr lang="ru-RU" dirty="0" smtClean="0"/>
            </a:br>
            <a:r>
              <a:rPr lang="ru-RU" dirty="0" smtClean="0"/>
              <a:t>Делай так же, как и я.</a:t>
            </a:r>
            <a:br>
              <a:rPr lang="ru-RU" dirty="0" smtClean="0"/>
            </a:br>
            <a:r>
              <a:rPr lang="ru-RU" dirty="0" smtClean="0"/>
              <a:t>Язычок лежит широкий</a:t>
            </a:r>
            <a:br>
              <a:rPr lang="ru-RU" dirty="0" smtClean="0"/>
            </a:br>
            <a:r>
              <a:rPr lang="ru-RU" dirty="0" smtClean="0"/>
              <a:t>И, как чашечка, глубокий.</a:t>
            </a:r>
            <a:endParaRPr lang="ru-RU" dirty="0"/>
          </a:p>
        </p:txBody>
      </p:sp>
      <p:pic>
        <p:nvPicPr>
          <p:cNvPr id="7" name="Содержимое 6" descr="https://rodnik452.caduk.ru/images/clip_image010.jpg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9" y="1785926"/>
            <a:ext cx="3571900" cy="2673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891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3071810"/>
            <a:ext cx="3520440" cy="3357586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/>
              <a:t>Учимся делать упражнение «Маятник».</a:t>
            </a:r>
            <a:br>
              <a:rPr lang="ru-RU" i="1" dirty="0" smtClean="0"/>
            </a:br>
            <a:r>
              <a:rPr lang="ru-RU" i="1" dirty="0" smtClean="0"/>
              <a:t>Открываем рот, растягиваем губы в улыбку, вытягиваем язык, напрягаем его, касаемся острым кончиком языка то левого, то правого уголков губ. Следим, чтобы язык двигался по воздуху, а не по нижней губе, чтобы не качалась нижняя челюсть. Выполняем 6—8 раз. Убираем язычок, закрываем рот. Даем ребенку время для отдыха и расслабления, предлагаем сглотнуть слюну. Повторяем упражнение 3—4 раза.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4488"/>
            <a:ext cx="3520440" cy="4112152"/>
          </a:xfrm>
        </p:spPr>
        <p:txBody>
          <a:bodyPr/>
          <a:lstStyle/>
          <a:p>
            <a:r>
              <a:rPr lang="ru-RU" dirty="0" smtClean="0"/>
              <a:t>Время быстро очень мчало. Мы часов не замечали.</a:t>
            </a:r>
          </a:p>
          <a:p>
            <a:r>
              <a:rPr lang="ru-RU" dirty="0" smtClean="0"/>
              <a:t>Язык, как маятник часов,</a:t>
            </a:r>
            <a:br>
              <a:rPr lang="ru-RU" dirty="0" smtClean="0"/>
            </a:br>
            <a:r>
              <a:rPr lang="ru-RU" dirty="0" smtClean="0"/>
              <a:t>Качаться вновь и вновь готов.</a:t>
            </a:r>
            <a:br>
              <a:rPr lang="ru-RU" dirty="0" smtClean="0"/>
            </a:br>
            <a:r>
              <a:rPr lang="ru-RU" dirty="0" smtClean="0"/>
              <a:t>Котенок улыбается,</a:t>
            </a:r>
            <a:br>
              <a:rPr lang="ru-RU" dirty="0" smtClean="0"/>
            </a:br>
            <a:r>
              <a:rPr lang="ru-RU" dirty="0" smtClean="0"/>
              <a:t>Он, как и ты, старается.</a:t>
            </a:r>
            <a:endParaRPr lang="ru-RU" dirty="0"/>
          </a:p>
        </p:txBody>
      </p:sp>
      <p:pic>
        <p:nvPicPr>
          <p:cNvPr id="7" name="Содержимое 6" descr="https://rodnik452.caduk.ru/images/clip_image012.jpg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1000109"/>
            <a:ext cx="2857520" cy="2143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17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3214686"/>
            <a:ext cx="3520440" cy="3357586"/>
          </a:xfrm>
        </p:spPr>
        <p:txBody>
          <a:bodyPr>
            <a:normAutofit/>
          </a:bodyPr>
          <a:lstStyle/>
          <a:p>
            <a:r>
              <a:rPr lang="ru-RU" i="1" dirty="0" smtClean="0"/>
              <a:t>Рот открыт. Язык высунуть вперед как можно дальше, напрячь и сделать узким. </a:t>
            </a:r>
            <a:r>
              <a:rPr lang="ru-RU" i="1" dirty="0" err="1" smtClean="0"/>
              <a:t>Узкией</a:t>
            </a:r>
            <a:r>
              <a:rPr lang="ru-RU" i="1" dirty="0" smtClean="0"/>
              <a:t> язык максимально выдвигать и убирать вглубь рта. Движения делать в медленном темпе. Выполнять 5-6 раз. Таким образом мы развиваем боковые мышцы языка.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Вдруг шланг, зашевелился. Тут мы увидели, что это была… змея! Давай изобразим змею!</a:t>
            </a:r>
          </a:p>
          <a:p>
            <a:r>
              <a:rPr lang="ru-RU" dirty="0" smtClean="0"/>
              <a:t>Подражаем мы змее,</a:t>
            </a:r>
            <a:br>
              <a:rPr lang="ru-RU" dirty="0" smtClean="0"/>
            </a:br>
            <a:r>
              <a:rPr lang="ru-RU" dirty="0" smtClean="0"/>
              <a:t>С ней мы будем наравне:</a:t>
            </a:r>
            <a:br>
              <a:rPr lang="ru-RU" dirty="0" smtClean="0"/>
            </a:br>
            <a:r>
              <a:rPr lang="ru-RU" dirty="0" smtClean="0"/>
              <a:t>Высунем язык и спрячем,</a:t>
            </a:r>
            <a:br>
              <a:rPr lang="ru-RU" dirty="0" smtClean="0"/>
            </a:br>
            <a:r>
              <a:rPr lang="ru-RU" dirty="0" smtClean="0"/>
              <a:t>Только так, а не иначе.</a:t>
            </a:r>
            <a:endParaRPr lang="ru-RU" dirty="0"/>
          </a:p>
        </p:txBody>
      </p:sp>
      <p:pic>
        <p:nvPicPr>
          <p:cNvPr id="7" name="Содержимое 6" descr="https://rodnik452.caduk.ru/images/clip_image016.jpg">
            <a:hlinkClick r:id="rId2"/>
          </p:cNvPr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642919"/>
            <a:ext cx="3571900" cy="2428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297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335757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Так проходит час, другой,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Язычку пора домой!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derevo18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772" r="12772"/>
          <a:stretch>
            <a:fillRect/>
          </a:stretch>
        </p:blipFill>
        <p:spPr/>
      </p:pic>
    </p:spTree>
  </p:cSld>
  <p:clrMapOvr>
    <a:masterClrMapping/>
  </p:clrMapOvr>
  <p:transition advTm="531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Грамотная, чистая и ритмичная речь ребенка достигается совместными усилиями педагогов и родителей. Такая речь характеризуется правильным произношением звуков.</a:t>
            </a:r>
          </a:p>
          <a:p>
            <a:r>
              <a:rPr lang="ru-RU" dirty="0" smtClean="0"/>
              <a:t>«Правильное произношение звуков обеспечивается хорошей подвижностью и дифференцированной работой органов артикуляционного аппарата. Выработать четкие и согласованные движения артикуляционного аппарата помогает артикуляционная гимнастика» (</a:t>
            </a:r>
            <a:r>
              <a:rPr lang="ru-RU" dirty="0" err="1" smtClean="0"/>
              <a:t>Пожиленко</a:t>
            </a:r>
            <a:r>
              <a:rPr lang="ru-RU" dirty="0" smtClean="0"/>
              <a:t> Е.А. «Артикуляционная гимнастика»).</a:t>
            </a:r>
          </a:p>
          <a:p>
            <a:r>
              <a:rPr lang="ru-RU" dirty="0" smtClean="0"/>
              <a:t>Детям 2-4 лет артикуляционная гимнастика поможет обрести целенаправленность движений языка. Помните, что в этом возрасте вы помогаете малышу достичь правильного звукопроизношения. Детям 5-7 лет и далее артикуляционная гимнастика поможет преодолеть уже сложившиеся нарушения.</a:t>
            </a:r>
          </a:p>
          <a:p>
            <a:r>
              <a:rPr lang="ru-RU" dirty="0" smtClean="0"/>
              <a:t>В начальный период артикуляционную гимнастику необходимо проводить перед зеркалом. Ребенок должен видеть, что делает язык. Мы, взрослые, не задумываемся, где находится наш язычок. У нас уже автоматизирован навык. А ребенку необходимо через зрительное восприятие обрести, этот автоматизм, постоянно упражняясь.</a:t>
            </a:r>
          </a:p>
          <a:p>
            <a:r>
              <a:rPr lang="ru-RU" dirty="0" smtClean="0"/>
              <a:t>Артикуляционную гимнастику проводить лучше в виде сказки 5-7 минут.</a:t>
            </a:r>
          </a:p>
          <a:p>
            <a:r>
              <a:rPr lang="ru-RU" dirty="0" smtClean="0"/>
              <a:t>Уважаемые родители, бабушки и дедушки! Наберитесь терпения. Ведь выполняя артикуляционные упражнения, ребенку порой бывает очень трудно. Никогда не ругайте ребенка. Больше похвалы и поощрения, ведь в этом залог успеха.</a:t>
            </a:r>
          </a:p>
          <a:p>
            <a:r>
              <a:rPr lang="ru-RU" b="1" i="1" dirty="0" smtClean="0"/>
              <a:t> </a:t>
            </a:r>
            <a:endParaRPr lang="ru-RU" dirty="0"/>
          </a:p>
        </p:txBody>
      </p:sp>
    </p:spTree>
  </p:cSld>
  <p:clrMapOvr>
    <a:masterClrMapping/>
  </p:clrMapOvr>
  <p:transition advTm="22625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     Комплекс  упражнений по артикуляционной </a:t>
            </a:r>
            <a:br>
              <a:rPr lang="ru-RU" sz="2000" dirty="0" smtClean="0"/>
            </a:br>
            <a:r>
              <a:rPr lang="ru-RU" sz="2000" dirty="0" smtClean="0"/>
              <a:t>                                 гимнастике</a:t>
            </a: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57468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Язык в ротике живет.</a:t>
            </a:r>
            <a:br>
              <a:rPr lang="ru-RU" sz="2000" dirty="0" smtClean="0"/>
            </a:br>
            <a:r>
              <a:rPr lang="ru-RU" sz="2000" dirty="0" smtClean="0"/>
              <a:t>Никогда не устает.</a:t>
            </a:r>
          </a:p>
          <a:p>
            <a:r>
              <a:rPr lang="ru-RU" sz="2000" dirty="0" smtClean="0"/>
              <a:t>Чтоб он ловким был, умелым,</a:t>
            </a:r>
            <a:br>
              <a:rPr lang="ru-RU" sz="2000" dirty="0" smtClean="0"/>
            </a:br>
            <a:r>
              <a:rPr lang="ru-RU" sz="2000" dirty="0" smtClean="0"/>
              <a:t>Чтобы слушался тебя,</a:t>
            </a:r>
            <a:br>
              <a:rPr lang="ru-RU" sz="2000" dirty="0" smtClean="0"/>
            </a:br>
            <a:r>
              <a:rPr lang="ru-RU" sz="2000" dirty="0" smtClean="0"/>
              <a:t>Каждый день зарядку делай</a:t>
            </a:r>
            <a:br>
              <a:rPr lang="ru-RU" sz="2000" dirty="0" smtClean="0"/>
            </a:br>
            <a:r>
              <a:rPr lang="ru-RU" sz="2000" dirty="0" smtClean="0"/>
              <a:t>Перед зеркалом, шутя!</a:t>
            </a:r>
          </a:p>
          <a:p>
            <a:r>
              <a:rPr lang="ru-RU" sz="2000" dirty="0" smtClean="0"/>
              <a:t>В зоопарк пойдем сейчас,	</a:t>
            </a:r>
            <a:br>
              <a:rPr lang="ru-RU" sz="2000" dirty="0" smtClean="0"/>
            </a:br>
            <a:r>
              <a:rPr lang="ru-RU" sz="2000" dirty="0" smtClean="0"/>
              <a:t>Посмотреть, кто встретит нас.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1800" dirty="0" smtClean="0"/>
              <a:t>У входа в зоопарк язычок </a:t>
            </a:r>
            <a:r>
              <a:rPr lang="ru-RU" sz="1800" dirty="0" smtClean="0"/>
              <a:t>увидел</a:t>
            </a:r>
            <a:r>
              <a:rPr lang="ru-RU" sz="1800" dirty="0" smtClean="0"/>
              <a:t> </a:t>
            </a:r>
            <a:r>
              <a:rPr lang="ru-RU" sz="1800" b="1" dirty="0" smtClean="0"/>
              <a:t>клумбу с цветами</a:t>
            </a:r>
            <a:r>
              <a:rPr lang="ru-RU" sz="1800" dirty="0" smtClean="0"/>
              <a:t>. Цветочки были такие красивые, что ему захотелось их понюхать. Понюхал он один цветочек и воскликнул: «</a:t>
            </a:r>
            <a:r>
              <a:rPr lang="ru-RU" sz="1800" i="1" dirty="0" smtClean="0"/>
              <a:t>Ах, как пахнет!</a:t>
            </a:r>
            <a:r>
              <a:rPr lang="ru-RU" sz="1800" dirty="0" smtClean="0"/>
              <a:t>» Понюхал другой и опять воскликнул: «</a:t>
            </a:r>
            <a:r>
              <a:rPr lang="ru-RU" sz="1800" i="1" dirty="0" smtClean="0"/>
              <a:t>Ах, как пахнет!</a:t>
            </a:r>
            <a:r>
              <a:rPr lang="ru-RU" sz="1800" dirty="0" smtClean="0"/>
              <a:t>»</a:t>
            </a:r>
          </a:p>
          <a:p>
            <a:r>
              <a:rPr lang="ru-RU" sz="1800" dirty="0" smtClean="0"/>
              <a:t>Здравствуй, милый мой цветочек.</a:t>
            </a:r>
            <a:br>
              <a:rPr lang="ru-RU" sz="1800" dirty="0" smtClean="0"/>
            </a:br>
            <a:r>
              <a:rPr lang="ru-RU" sz="1800" dirty="0" smtClean="0"/>
              <a:t>Улыбнулся язычок.</a:t>
            </a:r>
            <a:br>
              <a:rPr lang="ru-RU" sz="1800" dirty="0" smtClean="0"/>
            </a:br>
            <a:r>
              <a:rPr lang="ru-RU" sz="1800" dirty="0" smtClean="0"/>
              <a:t>Я с тобою поиграю,</a:t>
            </a:r>
            <a:br>
              <a:rPr lang="ru-RU" sz="1800" dirty="0" smtClean="0"/>
            </a:br>
            <a:r>
              <a:rPr lang="ru-RU" sz="1800" dirty="0" smtClean="0"/>
              <a:t>Аромат твой </a:t>
            </a:r>
            <a:r>
              <a:rPr lang="ru-RU" sz="1800" dirty="0" err="1" smtClean="0"/>
              <a:t>повдыхаю</a:t>
            </a:r>
            <a:r>
              <a:rPr lang="ru-RU" sz="1800" dirty="0" smtClean="0"/>
              <a:t>.</a:t>
            </a:r>
          </a:p>
          <a:p>
            <a:r>
              <a:rPr lang="ru-RU" sz="1800" b="1" dirty="0" smtClean="0"/>
              <a:t>Описание</a:t>
            </a:r>
            <a:endParaRPr lang="ru-RU" sz="1800" dirty="0" smtClean="0"/>
          </a:p>
          <a:p>
            <a:r>
              <a:rPr lang="ru-RU" sz="1800" i="1" dirty="0" smtClean="0"/>
              <a:t>Вдох через нос — «нюхать» цветок;  на выдохе произнести «Ах, как пахнет!» Повторить 2-3 раза.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ransition advTm="1289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>
          <a:xfrm>
            <a:off x="4178808" y="3214686"/>
            <a:ext cx="3520440" cy="2643206"/>
          </a:xfrm>
        </p:spPr>
        <p:txBody>
          <a:bodyPr/>
          <a:lstStyle/>
          <a:p>
            <a:r>
              <a:rPr lang="ru-RU" i="1" dirty="0" smtClean="0"/>
              <a:t>Учимся широко и спокойно открывать и закрывать рот.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Повторяем упражнение 3-5 раз. Даем ребенку время для отдыха и расслабления. Предлагаем сглотнуть слюну.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000108"/>
            <a:ext cx="3520440" cy="4826532"/>
          </a:xfrm>
        </p:spPr>
        <p:txBody>
          <a:bodyPr>
            <a:normAutofit/>
          </a:bodyPr>
          <a:lstStyle/>
          <a:p>
            <a:r>
              <a:rPr lang="ru-RU" dirty="0" smtClean="0"/>
              <a:t>А за воротами зоопарка — пруд. А там.. </a:t>
            </a:r>
            <a:r>
              <a:rPr lang="ru-RU" b="1" dirty="0" err="1" smtClean="0"/>
              <a:t>Бегемотик</a:t>
            </a:r>
            <a:r>
              <a:rPr lang="ru-RU" dirty="0" smtClean="0"/>
              <a:t>!</a:t>
            </a:r>
          </a:p>
          <a:p>
            <a:r>
              <a:rPr lang="ru-RU" dirty="0" err="1" smtClean="0"/>
              <a:t>Бегемотик</a:t>
            </a:r>
            <a:r>
              <a:rPr lang="ru-RU" dirty="0" smtClean="0"/>
              <a:t> рот открыл,</a:t>
            </a:r>
            <a:br>
              <a:rPr lang="ru-RU" dirty="0" smtClean="0"/>
            </a:br>
            <a:r>
              <a:rPr lang="ru-RU" dirty="0" smtClean="0"/>
              <a:t>Подержал. Потом закрыл.</a:t>
            </a:r>
            <a:br>
              <a:rPr lang="ru-RU" dirty="0" smtClean="0"/>
            </a:br>
            <a:r>
              <a:rPr lang="ru-RU" dirty="0" smtClean="0"/>
              <a:t>Подразним мы бегемота —</a:t>
            </a:r>
            <a:br>
              <a:rPr lang="ru-RU" dirty="0" smtClean="0"/>
            </a:br>
            <a:r>
              <a:rPr lang="ru-RU" dirty="0" smtClean="0"/>
              <a:t>Подшутить над ним охота</a:t>
            </a:r>
            <a:endParaRPr lang="ru-RU" dirty="0"/>
          </a:p>
        </p:txBody>
      </p:sp>
      <p:pic>
        <p:nvPicPr>
          <p:cNvPr id="7" name="Содержимое 6" descr="https://rodnik452.caduk.ru/images/clip_image00211jpg"/>
          <p:cNvPicPr>
            <a:picLocks noGrp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714875" y="1428737"/>
            <a:ext cx="2447925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07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178808" y="2928934"/>
            <a:ext cx="3520440" cy="2857520"/>
          </a:xfrm>
        </p:spPr>
        <p:txBody>
          <a:bodyPr>
            <a:normAutofit/>
          </a:bodyPr>
          <a:lstStyle/>
          <a:p>
            <a:r>
              <a:rPr lang="ru-RU" sz="1400" i="1" dirty="0" smtClean="0"/>
              <a:t>Улыбнуться, широко раскрыть рот, широкий кончик языка поставить за передние верхние зубы на бугорки, спинку немного прогнуть вперед, боковые края прижать к верхним коренным зубам. Удерживать язык в таком положении на счет от 1 до 10. Так мы развиваем растяжку подъязычной связки; умение расслабить мышцы языка в приподнятом положении.</a:t>
            </a:r>
            <a:endParaRPr lang="ru-RU" sz="1400" dirty="0" smtClean="0"/>
          </a:p>
          <a:p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457200" y="857232"/>
            <a:ext cx="3520440" cy="4969408"/>
          </a:xfrm>
        </p:spPr>
        <p:txBody>
          <a:bodyPr>
            <a:normAutofit/>
          </a:bodyPr>
          <a:lstStyle/>
          <a:p>
            <a:r>
              <a:rPr lang="ru-RU" dirty="0" smtClean="0"/>
              <a:t>Тут мы увидели лодочку с парусом. Она была очень красивая, с розовым парусом. Давайте покажем, какой был парус у лодочки.</a:t>
            </a:r>
          </a:p>
          <a:p>
            <a:r>
              <a:rPr lang="ru-RU" dirty="0" smtClean="0"/>
              <a:t>Лодочка под парусом по пруду плывет</a:t>
            </a:r>
            <a:br>
              <a:rPr lang="ru-RU" dirty="0" smtClean="0"/>
            </a:br>
            <a:r>
              <a:rPr lang="ru-RU" dirty="0" smtClean="0"/>
              <a:t>На прогулку лодочку язычок зовет.</a:t>
            </a:r>
            <a:endParaRPr lang="ru-RU" dirty="0"/>
          </a:p>
        </p:txBody>
      </p:sp>
      <p:pic>
        <p:nvPicPr>
          <p:cNvPr id="10" name="Содержимое 9" descr="https://rodnik452.caduk.ru/images/clip_image33003.jpg">
            <a:hlinkClick r:id="rId2"/>
          </p:cNvPr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857233"/>
            <a:ext cx="244792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96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14686"/>
            <a:ext cx="3520440" cy="3109914"/>
          </a:xfrm>
        </p:spPr>
        <p:txBody>
          <a:bodyPr>
            <a:normAutofit/>
          </a:bodyPr>
          <a:lstStyle/>
          <a:p>
            <a:r>
              <a:rPr lang="ru-RU" sz="1600" i="1" dirty="0" smtClean="0"/>
              <a:t>Учимся делать упражнение, которое логопеды называют «Улыбка».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i="1" dirty="0" smtClean="0"/>
              <a:t>Широко разводим уголки губ, обнажив сжатые зубы.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i="1" dirty="0" smtClean="0"/>
              <a:t>Возвращаем губы в спокойное положение. Даем ребенку время для отдыха и расслабления. Предлагаем сглотнуть слюну. Повторяем упражнение 3-4 раза.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000108"/>
            <a:ext cx="3520440" cy="4826532"/>
          </a:xfrm>
        </p:spPr>
        <p:txBody>
          <a:bodyPr/>
          <a:lstStyle/>
          <a:p>
            <a:r>
              <a:rPr lang="ru-RU" dirty="0" smtClean="0"/>
              <a:t>Подбежал к нам щенок, хвостиком махая.</a:t>
            </a:r>
          </a:p>
          <a:p>
            <a:r>
              <a:rPr lang="ru-RU" b="1" dirty="0" smtClean="0"/>
              <a:t>Улыбается щенок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Зубки напоказ.</a:t>
            </a:r>
            <a:br>
              <a:rPr lang="ru-RU" dirty="0" smtClean="0"/>
            </a:br>
            <a:r>
              <a:rPr lang="ru-RU" dirty="0" smtClean="0"/>
              <a:t>Я бы точно также смог,</a:t>
            </a:r>
            <a:br>
              <a:rPr lang="ru-RU" dirty="0" smtClean="0"/>
            </a:br>
            <a:r>
              <a:rPr lang="ru-RU" dirty="0" smtClean="0"/>
              <a:t>Вот, смотри. Сейчас!</a:t>
            </a:r>
            <a:endParaRPr lang="ru-RU" dirty="0"/>
          </a:p>
        </p:txBody>
      </p:sp>
      <p:pic>
        <p:nvPicPr>
          <p:cNvPr id="7" name="Содержимое 6" descr="https://rodnik452.caduk.ru/images/clip_image004.jpg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3775" y="1071547"/>
            <a:ext cx="244792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18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771640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Мы пошли гулять по зоопарку дальше. Видим.. слоник!</a:t>
            </a:r>
            <a:br>
              <a:rPr lang="ru-RU" sz="2000" dirty="0"/>
            </a:br>
            <a:r>
              <a:rPr lang="ru-RU" sz="2000" dirty="0"/>
              <a:t>Хоботок слоненок тянет,</a:t>
            </a:r>
            <a:br>
              <a:rPr lang="ru-RU" sz="2000" dirty="0"/>
            </a:br>
            <a:r>
              <a:rPr lang="ru-RU" sz="2000" dirty="0"/>
              <a:t>Он вот-вот банан достанет.</a:t>
            </a:r>
            <a:br>
              <a:rPr lang="ru-RU" sz="2000" dirty="0"/>
            </a:br>
            <a:r>
              <a:rPr lang="ru-RU" sz="2000" dirty="0"/>
              <a:t>Губки в трубочку сложи</a:t>
            </a:r>
            <a:br>
              <a:rPr lang="ru-RU" sz="2000" dirty="0"/>
            </a:br>
            <a:r>
              <a:rPr lang="ru-RU" sz="2000" dirty="0"/>
              <a:t>И слоненку покажи.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868" y="2071678"/>
            <a:ext cx="4357718" cy="2143140"/>
          </a:xfrm>
        </p:spPr>
        <p:txBody>
          <a:bodyPr>
            <a:normAutofit/>
          </a:bodyPr>
          <a:lstStyle/>
          <a:p>
            <a:r>
              <a:rPr lang="ru-RU" i="1" dirty="0" smtClean="0"/>
              <a:t>Учимся делать упражнение «Хоботок».</a:t>
            </a:r>
            <a:br>
              <a:rPr lang="ru-RU" i="1" dirty="0" smtClean="0"/>
            </a:br>
            <a:r>
              <a:rPr lang="ru-RU" i="1" dirty="0" smtClean="0"/>
              <a:t>Вытягиваем губы вперед, как для поцелуя, держим в таком положении 3-5 секунд. Возвращаем губы в спокойное положение. Даем ребенку время для отдыха и расслабления. Предлагаем сглотнуть слюну. Повторяем упражнение 3—4 раза.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Содержимое 4" descr="https://rodnik452.caduk.ru/images/clip_image0111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9" y="4205287"/>
            <a:ext cx="3500462" cy="158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123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28600"/>
            <a:ext cx="4071966" cy="1557326"/>
          </a:xfrm>
        </p:spPr>
        <p:txBody>
          <a:bodyPr>
            <a:normAutofit fontScale="90000"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Мы пошли гулять по зоопарку дальше. Видим.. слоник!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Раз — лягушка с толстым брюшком,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Два — большой и добрый слон.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Ежедневно на опушке,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Посадив ее в кадушку,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Как под душем ту лягушку</a:t>
            </a:r>
            <a:br>
              <a:rPr lang="ru-RU" sz="1400" dirty="0" smtClean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Поливал из шланга он.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2"/>
          </p:nvPr>
        </p:nvSpPr>
        <p:spPr>
          <a:xfrm>
            <a:off x="500034" y="1857364"/>
            <a:ext cx="7329510" cy="1574394"/>
          </a:xfrm>
        </p:spPr>
        <p:txBody>
          <a:bodyPr>
            <a:normAutofit/>
          </a:bodyPr>
          <a:lstStyle/>
          <a:p>
            <a:r>
              <a:rPr lang="ru-RU" sz="1800" i="1" dirty="0" smtClean="0"/>
              <a:t>На «раз» — губы растянуть в улыбке, зубы заборчиком. На счет «два» — губы складываются трубочкой, зубы в прежнем положении. Выполнять 5-7 раз. Тем самым мы вырабатываем подвижность губ.</a:t>
            </a:r>
            <a:endParaRPr lang="ru-RU" sz="1800" dirty="0" smtClean="0"/>
          </a:p>
          <a:p>
            <a:endParaRPr lang="ru-RU" sz="1800" dirty="0"/>
          </a:p>
        </p:txBody>
      </p:sp>
      <p:pic>
        <p:nvPicPr>
          <p:cNvPr id="17" name="Содержимое 16" descr="https://rodnik452.caduk.ru/images/clip_image006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3143248"/>
            <a:ext cx="3933841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797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178808" y="3929066"/>
            <a:ext cx="3520440" cy="2395534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Учимся делать упражнение «Хомячок».</a:t>
            </a:r>
            <a:br>
              <a:rPr lang="ru-RU" i="1" dirty="0" smtClean="0"/>
            </a:br>
            <a:r>
              <a:rPr lang="ru-RU" i="1" dirty="0" smtClean="0"/>
              <a:t>Предлагаем малышу надуть щеки при закрытом рте и подержать в таком положении 3—5 секунд, а потом выдохнуть, расслабиться, сглотнуть слюну. Повторяем упражнение 3—4 раза.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От слоненка в полуметре домик </a:t>
            </a:r>
            <a:r>
              <a:rPr lang="ru-RU" b="1" dirty="0" smtClean="0"/>
              <a:t>хомячка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Хомячок надует щечки,</a:t>
            </a:r>
            <a:br>
              <a:rPr lang="ru-RU" dirty="0" smtClean="0"/>
            </a:br>
            <a:r>
              <a:rPr lang="ru-RU" dirty="0" smtClean="0"/>
              <a:t>У него зерно в мешочках.</a:t>
            </a:r>
            <a:br>
              <a:rPr lang="ru-RU" dirty="0" smtClean="0"/>
            </a:br>
            <a:r>
              <a:rPr lang="ru-RU" dirty="0" smtClean="0"/>
              <a:t>Мы надуем щечки тоже,</a:t>
            </a:r>
            <a:br>
              <a:rPr lang="ru-RU" dirty="0" smtClean="0"/>
            </a:br>
            <a:r>
              <a:rPr lang="ru-RU" dirty="0" smtClean="0"/>
              <a:t>Хомячку сейчас поможем.</a:t>
            </a:r>
            <a:endParaRPr lang="ru-RU" dirty="0"/>
          </a:p>
        </p:txBody>
      </p:sp>
      <p:pic>
        <p:nvPicPr>
          <p:cNvPr id="10" name="Содержимое 9" descr="https://rodnik452.caduk.ru/images/clip_image007.jpg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500174"/>
            <a:ext cx="244792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125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196</TotalTime>
  <Words>530</Words>
  <Application>Microsoft Office PowerPoint</Application>
  <PresentationFormat>Экран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Артикуляционная  гимнастика для дошкольников</vt:lpstr>
      <vt:lpstr>Слайд 2</vt:lpstr>
      <vt:lpstr>     Комплекс  упражнений по артикуляционной                                   гимнастике</vt:lpstr>
      <vt:lpstr>Слайд 4</vt:lpstr>
      <vt:lpstr>Слайд 5</vt:lpstr>
      <vt:lpstr>Слайд 6</vt:lpstr>
      <vt:lpstr>Мы пошли гулять по зоопарку дальше. Видим.. слоник! Хоботок слоненок тянет, Он вот-вот банан достанет. Губки в трубочку сложи И слоненку покажи.</vt:lpstr>
      <vt:lpstr>Мы пошли гулять по зоопарку дальше. Видим.. слоник! Раз — лягушка с толстым брюшком, Два — большой и добрый слон. Ежедневно на опушке, Посадив ее в кадушку, Как под душем ту лягушку Поливал из шланга он.</vt:lpstr>
      <vt:lpstr>Слайд 9</vt:lpstr>
      <vt:lpstr>Слайд 10</vt:lpstr>
      <vt:lpstr>Слайд 11</vt:lpstr>
      <vt:lpstr>Слайд 12</vt:lpstr>
      <vt:lpstr>Слайд 13</vt:lpstr>
      <vt:lpstr>Так проходит час, другой, Язычку пора домой!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 нужны деревья в лесу????</dc:title>
  <dc:creator>Денис Ш</dc:creator>
  <cp:lastModifiedBy>Денис Ш</cp:lastModifiedBy>
  <cp:revision>37</cp:revision>
  <dcterms:created xsi:type="dcterms:W3CDTF">2020-04-20T11:34:04Z</dcterms:created>
  <dcterms:modified xsi:type="dcterms:W3CDTF">2020-04-27T15:12:22Z</dcterms:modified>
</cp:coreProperties>
</file>