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  <p:sldId id="274" r:id="rId3"/>
    <p:sldId id="256" r:id="rId4"/>
    <p:sldId id="260" r:id="rId5"/>
    <p:sldId id="262" r:id="rId6"/>
    <p:sldId id="275" r:id="rId7"/>
    <p:sldId id="276" r:id="rId8"/>
    <p:sldId id="269" r:id="rId9"/>
    <p:sldId id="263" r:id="rId10"/>
    <p:sldId id="264" r:id="rId11"/>
    <p:sldId id="265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gi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42852"/>
            <a:ext cx="8358246" cy="6232070"/>
          </a:xfrm>
        </p:spPr>
        <p:txBody>
          <a:bodyPr/>
          <a:lstStyle/>
          <a:p>
            <a:pPr algn="ctr"/>
            <a:endParaRPr lang="ru-RU" sz="4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стихотворения А. 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Плещеева 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«Весна». Дидактическое упражнение «Когда это бывает?»</a:t>
            </a:r>
          </a:p>
          <a:p>
            <a:r>
              <a:rPr lang="ru-RU" dirty="0" smtClean="0"/>
              <a:t>          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(Речевое развитие. Занятие по развитию речи  во 2 мл. гр.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В.В.Гербова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42852"/>
            <a:ext cx="8358246" cy="6232070"/>
          </a:xfrm>
        </p:spPr>
        <p:txBody>
          <a:bodyPr/>
          <a:lstStyle/>
          <a:p>
            <a:pPr algn="ctr">
              <a:buFontTx/>
              <a:buChar char="-"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-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Птицы прилетели к нам из «теплых стран»… (весна)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-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Сугробы от солнечного тепла оседают… (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весна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Стали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лужи замерзать… (осень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buFontTx/>
              <a:buChar char="-"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Молодцы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ребята! Какие вы внимательные!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Как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много примет весны и осени вы знаете!</a:t>
            </a: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mamietitine.m.a.pic.centerblog.net/468264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14290"/>
            <a:ext cx="18573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5984" y="2953218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avatars.mds.yandex.net/get-pdb/1539674/540d646d-9fac-4d15-87fd-7c491bda1828/s1200?webp=fals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785794"/>
            <a:ext cx="1569846" cy="890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c.pics.livejournal.com/margaritael/70866174/1886520/1886520_9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2357430"/>
            <a:ext cx="1357322" cy="90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ccdi.ru/upload/forum/9c9a0479c6282f64bbdb5669954157cd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2285992"/>
            <a:ext cx="1441385" cy="1105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42852"/>
            <a:ext cx="8358246" cy="6232070"/>
          </a:xfrm>
        </p:spPr>
        <p:txBody>
          <a:bodyPr/>
          <a:lstStyle/>
          <a:p>
            <a:r>
              <a:rPr lang="ru-RU" dirty="0" smtClean="0"/>
              <a:t>                 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теперь я раздам вам вот такие полоски зеленой бумаги.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Представьте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что это молодая травка. Подул теплый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ветерок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и травка стала качаться. Подуйте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на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травку.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Дует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дует ветерок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Дует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задувает.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Травку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теплый ветерок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Низко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нагибает.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Ветерок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чуть осерчал,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Травушку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 земле прижал</a:t>
            </a:r>
            <a:b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И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деревья раскачал.</a:t>
            </a:r>
            <a:b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Снова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лёгкий ветерок</a:t>
            </a:r>
            <a:b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Прилетел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 нам на лужок.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Вот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какой ветерок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поднялся. 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Молодцы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ребята!</a:t>
            </a:r>
          </a:p>
          <a:p>
            <a:pPr algn="ctr"/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mamietitine.m.a.pic.centerblog.net/468264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14290"/>
            <a:ext cx="18573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get-pdb/1932541/28ee4f40-2e7a-4c78-8253-02f483e96a82/s1200?webp=fals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428736"/>
            <a:ext cx="1469873" cy="82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42852"/>
            <a:ext cx="8358246" cy="623207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              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чем мы сегодня с вами говорили?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Правильно о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приметах весны и осени.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Познакомились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 стихотворением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А.Н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Плещеева «Весна» и вспомнили стихотворение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А.Н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Плещеева «Осень наступила».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Ребята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послушайте еще раз стихотворение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«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Весна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». (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Чтение стихотворения)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Весна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еще продлится. И вы увидите новые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приметы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весны.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Проснутся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насекомые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•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Появятся первые цветы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•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Вырастут листочки на деревьях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Молодцы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ребята, вы замечательно потрудились!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Спасибо!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До следующих встреч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Мне Лисичке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естричке очень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понравилось 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вами заниматься.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mamietitine.m.a.pic.centerblog.net/468264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14290"/>
            <a:ext cx="18573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pinimg.com/736x/9f/fb/e9/9ffbe974bddc58acd5c5a664e6c029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4786322"/>
            <a:ext cx="1545700" cy="154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.pinimg.com/736x/9f/fb/e9/9ffbe974bddc58acd5c5a664e6c029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4714884"/>
            <a:ext cx="1545700" cy="154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42852"/>
            <a:ext cx="8358246" cy="623207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Часть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I.   Здравствуйте, ребята. Вы узнали меня?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Думаю, что да. Я лисичка сестричка и живу я в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русских народных сказках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                 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кажите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пожалуйста, какое сейчас время года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Да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Весна вы, конечно, правы.</a:t>
            </a:r>
          </a:p>
          <a:p>
            <a:r>
              <a:rPr lang="ru-RU" dirty="0" smtClean="0"/>
              <a:t>                  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Давайте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сегодня поговорим о весне.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Мы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выходим на прогулку и находим все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новые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новые приметы весны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А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сейчас давайте вспомним эти приметы. 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Посмотрите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картинки. Скажите какие приметы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весны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изображены.</a:t>
            </a:r>
          </a:p>
          <a:p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mamietitine.m.a.pic.centerblog.net/468264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14290"/>
            <a:ext cx="18573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3.bp.blogspot.com/-cydXmmdH0AM/VT0WaIkIs0I/AAAAAAAAEVg/V4_T8J--tjE/s1600/%D0%9F%D1%80%D0%B8%D0%BC%D0%B5%D1%82%D1%8B%2B%D0%B2%D0%B5%D1%81%D0%BD%D1%8B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000504"/>
            <a:ext cx="442915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0"/>
            <a:ext cx="8215370" cy="6374922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</a:p>
          <a:p>
            <a:pPr lvl="0"/>
            <a:endParaRPr lang="ru-RU" b="0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endParaRPr lang="ru-RU" b="0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0" dirty="0" smtClean="0">
                <a:solidFill>
                  <a:srgbClr val="00000A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Правильно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ребята. Пришла весна. </a:t>
            </a:r>
            <a:endParaRPr lang="ru-RU" b="0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Снег уже растаял, 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сквозь землю, начинает </a:t>
            </a:r>
            <a:endParaRPr lang="ru-RU" b="0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прорастать 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зеленая травка, на деревьях </a:t>
            </a:r>
            <a:endParaRPr lang="ru-RU" b="0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набухают почки, 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улице ярко светит солнышко, дни стали 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</a:p>
          <a:p>
            <a:pPr lvl="0"/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теплее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Вот и вы сменили толстые зимние </a:t>
            </a:r>
            <a:endParaRPr lang="ru-RU" b="0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куртки 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пальто на легкие весенние.</a:t>
            </a:r>
            <a:endParaRPr lang="ru-RU" sz="2400" b="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mamietitine.m.a.pic.centerblog.net/468264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0"/>
            <a:ext cx="1857388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6572056" cy="16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300" dirty="0" smtClean="0">
                <a:solidFill>
                  <a:srgbClr val="00000A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300" dirty="0" smtClean="0">
                <a:solidFill>
                  <a:srgbClr val="00000A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(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Ярче светит солнышко. Тает снег. Бегут ручьи.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Голубое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ясное небо.  Прилетели птицы.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Начинают набухают почки).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pandia.ru/text/81/491/images/img2_60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429000"/>
            <a:ext cx="350046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42852"/>
            <a:ext cx="8358246" cy="623207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/>
              <a:t>ослушайте</a:t>
            </a:r>
            <a:r>
              <a:rPr lang="ru-RU" dirty="0" smtClean="0"/>
              <a:t>, как замечательный русский поэт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                      Алексей </a:t>
            </a:r>
            <a:r>
              <a:rPr lang="ru-RU" dirty="0" smtClean="0"/>
              <a:t>Николаевич Плещеев написал о приходе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                     весны</a:t>
            </a:r>
            <a:r>
              <a:rPr lang="ru-RU" dirty="0" smtClean="0"/>
              <a:t>.</a:t>
            </a:r>
          </a:p>
          <a:p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Уж </a:t>
            </a: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тает снег, бегут ручьи,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окно повеяло весною…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Засвищут </a:t>
            </a: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скоро соловьи,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лес оденется листвою!</a:t>
            </a:r>
            <a:endParaRPr lang="ru-RU" b="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Чиста небесная лазурь,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Теплей и ярче солнце стало,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Пора метелей злых и бурь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Опять надолго миновала.</a:t>
            </a:r>
            <a:endParaRPr lang="ru-RU" b="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сердце сильно так в груди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Стучит, как будто ждет чего-то,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 будто счастье впереди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унесла зима заботы!</a:t>
            </a:r>
            <a:endParaRPr lang="ru-RU" b="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Все лица весело глядят.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«Весна!»- читаешь в каждом взоре;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тот, как празднику, ей рад,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Чья жизнь — лишь тяжкий труд и горе.</a:t>
            </a:r>
            <a:endParaRPr lang="ru-RU" b="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Но резвых деток звонкий смех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беззаботных птичек пенье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Мне говорят — кто больше всех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Природы любит обновленье!</a:t>
            </a:r>
            <a:endParaRPr lang="ru-RU" b="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http://mamietitine.m.a.pic.centerblog.net/468264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14290"/>
            <a:ext cx="18573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42852"/>
            <a:ext cx="8358246" cy="623207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                                       </a:t>
            </a:r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понравилось это стихотворение</a:t>
            </a:r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   Думаю, да. </a:t>
            </a:r>
          </a:p>
          <a:p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Послушайте </a:t>
            </a:r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еще раз, как красиво автор описывает </a:t>
            </a:r>
            <a:endParaRPr lang="ru-RU" sz="29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приход </a:t>
            </a:r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весны (повторное чтение стихотворения).</a:t>
            </a:r>
          </a:p>
          <a:p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9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напомниь</a:t>
            </a:r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стихотворение </a:t>
            </a:r>
          </a:p>
          <a:p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А</a:t>
            </a:r>
            <a:r>
              <a:rPr lang="ru-RU" sz="29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Плещеева «Осень наступила…»</a:t>
            </a:r>
          </a:p>
          <a:p>
            <a:pPr algn="ctr"/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Осень наступила,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Высохли цветы,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глядят уныло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Голые кусты.</a:t>
            </a:r>
          </a:p>
          <a:p>
            <a:pPr algn="ctr"/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Вянет и желтеет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Травка на лугах,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Только зеленеет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Озимь на полях.</a:t>
            </a:r>
          </a:p>
          <a:p>
            <a:pPr algn="ctr"/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Туча небо кроет,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Солнце не блестит,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Ветер в поле воет,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Дождик моросит..</a:t>
            </a:r>
          </a:p>
          <a:p>
            <a:pPr algn="ctr"/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Зашумели воды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Быстрого ручья,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Птички улетели</a:t>
            </a:r>
            <a:b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теплые края.</a:t>
            </a:r>
          </a:p>
          <a:p>
            <a:pPr algn="ctr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mamietitine.m.a.pic.centerblog.net/468264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14290"/>
            <a:ext cx="18573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42852"/>
            <a:ext cx="8358246" cy="6232070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Физкультминутка</a:t>
            </a:r>
          </a:p>
          <a:p>
            <a:pPr algn="ctr"/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Ой, ребята, подул теплый весенний ветерок, </a:t>
            </a:r>
            <a:endParaRPr lang="ru-RU" sz="1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закачались </a:t>
            </a:r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веточки на деревьях! Вставайте скорее и </a:t>
            </a:r>
            <a:endParaRPr lang="ru-RU" sz="1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покажите</a:t>
            </a:r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как качаются веточки.</a:t>
            </a:r>
          </a:p>
          <a:p>
            <a:pPr algn="ctr"/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Ветер дует нам в лицо (помахать руками в лицо)</a:t>
            </a:r>
          </a:p>
          <a:p>
            <a:pPr algn="ctr"/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Закачалось деревцо, (покачаться из стороны </a:t>
            </a:r>
            <a:endParaRPr lang="ru-RU" sz="1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сторону)</a:t>
            </a:r>
          </a:p>
          <a:p>
            <a:pPr algn="ctr"/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Ветерок все тише, тише, (присесть, помахать </a:t>
            </a:r>
            <a:endParaRPr lang="ru-RU" sz="1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руками </a:t>
            </a:r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вверх-вниз)</a:t>
            </a:r>
          </a:p>
          <a:p>
            <a:pPr algn="ctr"/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Деревцо все выше-выше (тянемся выше, встаем на </a:t>
            </a:r>
            <a:endParaRPr lang="ru-RU" sz="1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носочки</a:t>
            </a:r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руки протягиваем к солнышку!)</a:t>
            </a: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mamietitine.m.a.pic.centerblog.net/468264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14290"/>
            <a:ext cx="18573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ÐµÑÐµÐ¹, Ð¼Ð°Ð»ÑÑÐ¸ÐºÐ¾Ð² Ð¸ Ð´ÐµÐ²Ð¾ÑÐµÐº, ÑÐ»ÑÐ±Ð°ÑÑÑ, Ñ Ð¸Ñ ÑÑÐºÐ¸ Ð²Ð²ÐµÑÑ â ÑÑÐ¾ÐºÐ¾Ð²ÑÐ¹ Ð²ÐµÐºÑÐ¾Ñ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571876"/>
            <a:ext cx="1857388" cy="1534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thumbs.dreamstime.com/b/%D1%81%D1%82%D1%80%D0%BE%D0%BA%D0%B0-%D0%B5%D1%82%D0%B5%D0%B9-%D0%B7%D0%B0%D0%B8%D1%81%D0%BA%D0%B8%D0%B2%D0%B0%D1%8F-%D0%B2%D0%BD%D0%B8%D0%B7-%D1%81%D0%BE%D0%B2%D0%BC%D0%B5%D1%81%D1%82%D0%BD%D0%BE-6143767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4929198"/>
            <a:ext cx="1871673" cy="124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ds03.infourok.ru/uploads/ex/0790/000487e7-cc40565c/hello_html_mb924e60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4857760"/>
            <a:ext cx="1972622" cy="1129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pandia.ru/text/78/168/images/image003_135.gif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3643314"/>
            <a:ext cx="1494845" cy="1075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42852"/>
            <a:ext cx="8358246" cy="623207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-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 каком времени года говорится в этом стихотворении?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Молодцы, правильно стихотворение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осени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В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этом стихотворении автор описывает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приметы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осени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Какие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приметы осени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  знаете?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Дети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Дует холодный ветер. Часто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идёт 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дождь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Листья на деревьях желтеют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краснеют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и опадают. Вянет трава и цветы.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Птицы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улетают в тёплые края.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Люди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надевают тёплую одежду,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непромокаемую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обувь.</a:t>
            </a:r>
          </a:p>
          <a:p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mamietitine.m.a.pic.centerblog.net/468264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14290"/>
            <a:ext cx="18573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4.infourok.ru/uploads/ex/077f/0008f4a6-f71b44df/img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4214818"/>
            <a:ext cx="235745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mishka-knizhka.ru/wp-content/uploads/2018/11/osen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286256"/>
            <a:ext cx="2500330" cy="196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42852"/>
            <a:ext cx="8358246" cy="623207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ru-RU" dirty="0"/>
          </a:p>
        </p:txBody>
      </p:sp>
      <p:pic>
        <p:nvPicPr>
          <p:cNvPr id="4" name="Рисунок 3" descr="http://mamietitine.m.a.pic.centerblog.net/468264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14290"/>
            <a:ext cx="18573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5720" y="0"/>
            <a:ext cx="7165935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«Давайте поиграем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игру «Когда это бывает?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</a:p>
          <a:p>
            <a:pPr indent="15875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Я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буду называть признаки весны или осени. И кому я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 indent="15875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брошу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мяч,тот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постарается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ответить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весне или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осени                   </a:t>
            </a:r>
          </a:p>
          <a:p>
            <a:pPr indent="15875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и бросит мяч мне обратно в руки.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– Травка зеленеет, солнышко блестит… (весна)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 Стало холоднее, высохли цветы…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(осень)             </a:t>
            </a: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– Все деревья блистают в разноцветном узоре…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(осень)          </a:t>
            </a: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– Стаи птиц улетают прочь за синее море…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(осень)</a:t>
            </a: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ds55.vseverske.com/wp-content/uploads/2017/04/maxresdefaul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500298" y="1714488"/>
            <a:ext cx="264320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ages.wallpaperscraft.ru/image/trava_suhoy_cvetok_90309_1920x108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2741212"/>
            <a:ext cx="2143140" cy="90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avatars.mds.yandex.net/get-pdb/1066918/4045f7dc-8fc9-4b57-8bc2-c0214541739a/s1200?webp=fals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3857628"/>
            <a:ext cx="1521202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lifeglobe.net/xf/photoset/487/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5286388"/>
            <a:ext cx="1791786" cy="970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42852"/>
            <a:ext cx="8358246" cy="623207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 Ласточка примчалась из-за бела моря</a:t>
            </a:r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</a:p>
          <a:p>
            <a:pPr algn="ctr"/>
            <a:r>
              <a:rPr lang="ru-RU" b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(весна)</a:t>
            </a:r>
            <a:endParaRPr lang="ru-RU" b="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                   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Птицы поют, гнездышки вьют…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(весна)</a:t>
            </a:r>
          </a:p>
          <a:p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–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У каждого болотца квакают лягушки…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(весна)</a:t>
            </a:r>
          </a:p>
          <a:p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–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На зеленом лугу много одуванчиков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….»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(весна)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</a:p>
          <a:p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Уж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тает снег, бегут ручьи… (весна)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-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Вянет и желтеет травка на лугах… (осень)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mamietitine.m.a.pic.centerblog.net/468264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142852"/>
            <a:ext cx="18573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poznayki.ru/Stikhi/Maykov/Lastochka-primchalas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500043"/>
            <a:ext cx="118184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3.bp.blogspot.com/-6KlywygtRnE/VzWwGVV0gYI/AAAAAAAAWFs/6bV0qeFSHOUiN6pQnEj-BlFrag4H8FftgCKgB/w1200-h630-p-k-no-nu/efcfbe7f8bf1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1071546"/>
            <a:ext cx="1412185" cy="739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avatars.mds.yandex.net/get-pdb/1516658/74ed1dee-1d9b-401a-b0ae-bc01b124a268/s1200?webp=fals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1785926"/>
            <a:ext cx="17145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mg.fonwall.ru/o/tr/pole-oduvanchiki-cvety-nebo.jpg?route=mid&amp;h=750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3071810"/>
            <a:ext cx="218049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knowledgeblog.ru/-nWlxZGnVEq0/WMu2GtOebYI/AAAAAAABm5A/cr2kP9NlGMU-zsOES_yC3oEx6dQ02ssvQCLcB/s1600/CLHRGWdImW4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71934" y="4643446"/>
            <a:ext cx="152815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elabuga-foto.ru/050_kotlovskaya_shishka/i/knob11_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43306" y="5786454"/>
            <a:ext cx="1785950" cy="85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214</TotalTime>
  <Words>475</Words>
  <PresentationFormat>Экран (4:3)</PresentationFormat>
  <Paragraphs>161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вадим</dc:creator>
  <cp:lastModifiedBy>вадим</cp:lastModifiedBy>
  <cp:revision>23</cp:revision>
  <dcterms:created xsi:type="dcterms:W3CDTF">2020-04-22T14:10:55Z</dcterms:created>
  <dcterms:modified xsi:type="dcterms:W3CDTF">2020-04-22T17:55:32Z</dcterms:modified>
</cp:coreProperties>
</file>