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4" r:id="rId4"/>
    <p:sldId id="286" r:id="rId5"/>
    <p:sldId id="273" r:id="rId6"/>
    <p:sldId id="287" r:id="rId7"/>
    <p:sldId id="272" r:id="rId8"/>
    <p:sldId id="271" r:id="rId9"/>
    <p:sldId id="270" r:id="rId10"/>
    <p:sldId id="269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72480" cy="61436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«Что лучше: бумага или ткань?»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FFC000"/>
                </a:solidFill>
              </a:rPr>
              <a:t>(Ознакомление  с </a:t>
            </a:r>
            <a:r>
              <a:rPr lang="ru-RU" sz="2800" dirty="0" smtClean="0">
                <a:solidFill>
                  <a:srgbClr val="FFC000"/>
                </a:solidFill>
              </a:rPr>
              <a:t>предметным и социальным миром.2 мл. гр. </a:t>
            </a:r>
            <a:r>
              <a:rPr lang="ru-RU" sz="2800" dirty="0" err="1" smtClean="0">
                <a:solidFill>
                  <a:srgbClr val="FFC000"/>
                </a:solidFill>
              </a:rPr>
              <a:t>О,Дыбина</a:t>
            </a:r>
            <a:r>
              <a:rPr lang="ru-RU" sz="2800" dirty="0" smtClean="0">
                <a:solidFill>
                  <a:srgbClr val="FFC000"/>
                </a:solidFill>
              </a:rPr>
              <a:t>)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составила воспитатель: Четверикова С.Б. гр. «Солнышко»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399" y="5572140"/>
            <a:ext cx="45719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72480" cy="614366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399" y="5572140"/>
            <a:ext cx="45719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3"/>
            <a:ext cx="6357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Итог: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куклы Даши есть много платьев, и они из ткани. А вот у Маши - нет </a:t>
            </a:r>
            <a:r>
              <a:rPr lang="ru-RU" sz="2400" dirty="0" smtClean="0"/>
              <a:t>платьев и я предлагаю вам украсить платья и подарить их Маше</a:t>
            </a:r>
            <a:r>
              <a:rPr lang="ru-RU" sz="2400" dirty="0" smtClean="0"/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1.wp.com/handykids.ru/wp-content/uploads/2015/11/raskraska-plate-dlya-princessy-001-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2071678"/>
            <a:ext cx="571503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72480" cy="614366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 молодцы!!!!!!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прощаюсь с вами до следующего занятия.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s://avatars.mds.yandex.net/get-pdb/1016956/c00f5e68-852a-44b5-8075-da48d2a39cc7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496"/>
            <a:ext cx="73581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8172480" cy="614366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Сегодня к вам в гости пришли: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уклы Маша                   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Даша.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Здравствуйте,  детки?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399" y="5572140"/>
            <a:ext cx="45719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s://vseigrushki.com/userfiles/shop/large/2/19681_kukla-vesna-nastya-11-so-z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8662" y="428604"/>
            <a:ext cx="27860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808b03d957118e772d9491b840070206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5"/>
            <a:ext cx="3714776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3982998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7" y="4286256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Даша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https://i.pinimg.com/736x/fc/5a/61/fc5a612abe9832a571d1d494f93b15c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8662" y="428604"/>
            <a:ext cx="278608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71735" y="4536995"/>
            <a:ext cx="1214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Маша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72480" cy="614366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теперь посмотрим и определим, из какого материала они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сделаны Маша и Даша?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(ответы).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Правильно  Маша сделана из ткани и платье сшито из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ткани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Даша сделана из бумаги и платье у неё из бумаги.</a:t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399" y="5572140"/>
            <a:ext cx="45719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s://www.maam.ru/upload/blogs/808b03d957118e772d9491b840070206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928934"/>
            <a:ext cx="34290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29256" y="4214818"/>
            <a:ext cx="297541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600" dirty="0" smtClean="0">
                <a:solidFill>
                  <a:srgbClr val="FFFF00"/>
                </a:solidFill>
              </a:rPr>
              <a:t>У </a:t>
            </a:r>
            <a:r>
              <a:rPr lang="ru-RU" sz="1600" dirty="0" smtClean="0">
                <a:solidFill>
                  <a:srgbClr val="FFFF00"/>
                </a:solidFill>
              </a:rPr>
              <a:t>Даши платье из бумаги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https://vseigrushki.com/userfiles/shop/large/2/19681_kukla-vesna-nastya-11-so-z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8662" y="3000372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00100" y="514351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Маши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сшито платье из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ткани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https://i.pinimg.com/736x/fc/5a/61/fc5a612abe9832a571d1d494f93b15c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8657" y="3000372"/>
            <a:ext cx="278608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28662" y="5429265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Маши 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платье сшито из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ткани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72480" cy="61436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лежат лоскутки </a:t>
            </a:r>
            <a:r>
              <a:rPr lang="ru-RU" sz="3600" dirty="0" smtClean="0"/>
              <a:t>ткани и </a:t>
            </a:r>
            <a:r>
              <a:rPr lang="ru-RU" sz="3600" dirty="0" smtClean="0"/>
              <a:t>кусочки </a:t>
            </a:r>
            <a:r>
              <a:rPr lang="ru-RU" sz="3600" dirty="0" smtClean="0"/>
              <a:t>бумаги, возьмите в одну руку - ткань, в другую – бумагу.</a:t>
            </a:r>
            <a:endParaRPr lang="ru-RU" sz="3600" dirty="0"/>
          </a:p>
        </p:txBody>
      </p:sp>
      <p:pic>
        <p:nvPicPr>
          <p:cNvPr id="4" name="Рисунок 3" descr="http://attomex.ru/data/images/catalog/8040529_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57818" y="571480"/>
            <a:ext cx="34549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000504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лоскутки ткани </a:t>
            </a:r>
            <a:endParaRPr lang="ru-RU" sz="3600" dirty="0"/>
          </a:p>
        </p:txBody>
      </p:sp>
      <p:pic>
        <p:nvPicPr>
          <p:cNvPr id="7" name="Рисунок 6" descr="https://media2.24aul.ru/imgs/568bf57123bbeb46a4baec35/loskutki-dlya-pechvorka-12-1-67097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9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57752" y="4071942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кусочки </a:t>
            </a:r>
            <a:r>
              <a:rPr lang="ru-RU" sz="3200" dirty="0" smtClean="0"/>
              <a:t>бумаги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61436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                  закройте </a:t>
            </a:r>
            <a:r>
              <a:rPr lang="ru-RU" sz="2400" dirty="0" smtClean="0"/>
              <a:t>глаза </a:t>
            </a:r>
            <a:r>
              <a:rPr lang="ru-RU" sz="2400" dirty="0" smtClean="0"/>
              <a:t> и помните на ощупь лоскуток ткани и кусочек бумаги.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Открывайте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глаза, что вы можете сказать о ткани, какая она? ( мягкая, с ворсинками), а бумага? – твердая, гладкая. Ткань сделана из ниток, а бумага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сделана из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древесины (дерева).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Теперь давайте помнём ткань( мнут ткань) есть какие-нибудь звуки? (нет), а бумагу помнём (мнут бумагу)-есть, она шуршит.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Смотрите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бумага мнётся легче, чем ткань. Давайте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расправим бумагу (расправляют), расправилась? (нет).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 бумага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останется мятой, а ткань разглаживается.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случиться с платьями Маши и Даши? - останется мятым.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399" y="5572140"/>
            <a:ext cx="45719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s://fotonamolotok.ru/wp-content/uploads/2019/11/zabolevanija-glaz-u-detej-1-1024x6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00043"/>
            <a:ext cx="22860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xn----8sb3aemcew1d.xn--p1ai/wp-content/uploads/2015/07/F_m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1857387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themethodcase.com/wp-content/uploads/2014/02/paper-cloud-tokujin-yoshioka-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4714884"/>
            <a:ext cx="135729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aidagogos.com/wp-content/uploads/2017/03/post_58a97e06affd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1143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72480" cy="61436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испачкать и постирать, то бумага размокнет, а ткань намокнет ( показ опыта). Значит, платье из бумаги придётся выбросить, а из ткани можно высушить и погладить, а чем можно погладить? (утюгом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.anews.com/media/gallery/91473398/886914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1571613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1veg.ru/wp-content/uploads/2013/05/Rolls-3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ege.pskgu.ru/media/k2/galleries/1169/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643051"/>
            <a:ext cx="292895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5.imimg.com/data5/SY/AV/MY-29684796/water-soluble-paper-500x5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500438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62" y="1714488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1" y="3567946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бумага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643314"/>
            <a:ext cx="1143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ткань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72480" cy="61436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Скажите мне, так какое платье прочнее – бумажное или из ткани? (из ткани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sz="3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Бумага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рвётся легко, а ткань только если приложить усилия или долго дёргать (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показ), поэтому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придумали специальный инструмент- ножницы и с помощью их мы можем не рвать ткань, а аккуратно резать. (показ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бумага рвётся и режется, а ткань лучше резать ножницами. </a:t>
            </a:r>
            <a: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vseigrushki.com/userfiles/shop/large/2/19681_kukla-vesna-nastya-11-so-z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48" y="1214422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maam.ru/upload/blogs/808b03d957118e772d9491b840070206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929322" y="2643182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Бумажное платье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714488"/>
            <a:ext cx="1500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Платье из ткани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s://st2.depositphotos.com/1693828/7350/i/950/depositphotos_73500985-stock-photo-she-cuts-the-fabri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786322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714876" y="4786322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ткань, </a:t>
            </a:r>
            <a:endParaRPr lang="ru-RU" dirty="0"/>
          </a:p>
        </p:txBody>
      </p:sp>
      <p:pic>
        <p:nvPicPr>
          <p:cNvPr id="14" name="Рисунок 13" descr="https://thumbs.dreamstime.com/b/%D1%80%D1%83%D0%BA%D0%B8-%D1%80%D0%B5%D0%B6%D0%B0-%D0%B1%D1%83%D0%BC%D0%B0%D0%B3%D1%83-%D1%81-%D0%BD%D0%BE%D0%B6%D0%BD%D0%B8%D1%86%D0%B0%D0%BC%D0%B8-2826343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714884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643570" y="4714885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бумага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6" name="Рисунок 15" descr="http://pelagea-kukla.ru/images/bundle/800x600/kukla-kuvadka---delaem-po-vsem-pravilam-master-klass-dlya-nachinauschix_107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4348" y="4857760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avatars.mds.yandex.net/get-zen_doc/1062011/pub_5aec139e8309050751691570_5aec1b45a936f461d5124b7b/scale_120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786322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1" y="4929198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ткань,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14612" y="608434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72480" cy="61436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если куклы вдруг порвут свои платья, что мы им посоветуем? (ответы).Если платье из ткани- тогда мы можем его зашить, а из бумаги склеить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1.wp.com/sewingadvisor.ru/image/catalog/demo/articles/ruchnye-shvy/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pleer.ru/review_photo/551/614/2cb8e8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6"/>
            <a:ext cx="42862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172480" cy="6143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Физминутка: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шагаем по дорожке.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Раз-два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раз- два (ходьба на мете).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хлопаем в ладоши –раз-два, раз-два (хлопки)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Поднимаем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к солнышку и тучке (руки вверх)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Вдоль дорожки теремок, он не низок, не высок (присели)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нём живёт мышонок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быстро прыгает- вот так!(прыжки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772399" y="5572140"/>
            <a:ext cx="45719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http://www.ds-sol.ru/tinybrowser/fulls/images/kartinki/3/9/marshiruyut-bez-nadpi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71942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ytimg.com/vi/7fQIPgMFyeA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071942"/>
            <a:ext cx="2357454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3.infourok.ru/uploads/ex/0790/000487e7-cc40565c/hello_html_mb924e6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2153215" cy="123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is1922.ru/images/2018-5-maksh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357826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edia.istockphoto.com/vectors/childrenboy-and-girl-jumping-vector-id487618078?k=6&amp;amp;m=487618078&amp;amp;s=612x612&amp;amp;w=0&amp;amp;h=nN2Sgw2SW4VJcjCBExygWi-88DnQZ8oKrJyKsrcylUs=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348242"/>
            <a:ext cx="1643074" cy="122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191</Words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«Что лучше: бумага или ткань?» (Ознакомление  с предметным и социальным миром.2 мл. гр. О,Дыбина) составила воспитатель: Четверикова С.Б. гр. «Солнышко»</vt:lpstr>
      <vt:lpstr>                                                 Сегодня к вам в гости пришли:  куклы Маша                   и        Даша.  Здравствуйте,  детки?</vt:lpstr>
      <vt:lpstr>А теперь посмотрим и определим, из какого материала они сделаны Маша и Даша? (ответы).  Правильно  Маша сделана из ткани и платье сшито из ткани , а у Даша сделана из бумаги и платье у неё из бумаги.         </vt:lpstr>
      <vt:lpstr>лежат лоскутки ткани и кусочки бумаги, возьмите в одну руку - ткань, в другую – бумагу.</vt:lpstr>
      <vt:lpstr>                              закройте глаза  и помните на ощупь лоскуток ткани и кусочек бумаги.   Открывайте глаза, что вы можете сказать о ткани, какая она? ( мягкая, с ворсинками), а бумага? – твердая, гладкая. Ткань сделана из ниток, а бумага сделана из древесины (дерева). Теперь давайте помнём ткань( мнут ткань) есть какие-нибудь звуки? (нет), а бумагу помнём (мнут бумагу)-есть, она шуршит.                    Смотрите, бумага мнётся легче, чем ткань. Давайте  теперь расправим бумагу (расправляют), расправилась? (нет).  Вывод: бумага останется мятой, а ткань разглаживается.  Что может случиться с платьями Маши и Даши? - останется мятым. </vt:lpstr>
      <vt:lpstr>  А если испачкать и постирать, то бумага размокнет, а ткань намокнет ( показ опыта). Значит, платье из бумаги придётся выбросить, а из ткани можно высушить и погладить, а чем можно погладить? (утюгом). Опыт:             </vt:lpstr>
      <vt:lpstr>Скажите мне, так какое платье прочнее – бумажное или из ткани? (из ткани).       Вывод: Бумага рвётся легко, а ткань только если приложить усилия или долго дёргать (показ), поэтому люди придумали специальный инструмент- ножницы и с помощью их мы можем не рвать ткань, а аккуратно резать. (показ ) Значит бумага рвётся и режется, а ткань лучше резать ножницами.        </vt:lpstr>
      <vt:lpstr>Но если куклы вдруг порвут свои платья, что мы им посоветуем? (ответы).Если платье из ткани- тогда мы можем его зашить, а из бумаги склеить.       </vt:lpstr>
      <vt:lpstr>Физминутка:  Мы шагаем по дорожке.  Раз-два, раз- два (ходьба на мете).   Дружно хлопаем в ладоши –раз-два, раз-два (хлопки)  Поднимаем руки к солнышку и тучке (руки вверх) Вдоль дорожки теремок, он не низок, не высок (присели) В нём живёт мышонок Квак, быстро прыгает- вот так!(прыжки)        </vt:lpstr>
      <vt:lpstr> </vt:lpstr>
      <vt:lpstr>Вы молодцы!!!!!! Я прощаюсь с вами до следующего занятия.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33</cp:revision>
  <dcterms:created xsi:type="dcterms:W3CDTF">2020-04-20T11:56:05Z</dcterms:created>
  <dcterms:modified xsi:type="dcterms:W3CDTF">2020-04-20T18:11:53Z</dcterms:modified>
</cp:coreProperties>
</file>