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Book Antiqua" pitchFamily="18" charset="0"/>
              </a:rPr>
              <a:t>Кому нужны деревья в лесу????</a:t>
            </a:r>
            <a:endParaRPr lang="ru-RU" sz="4800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4786322"/>
            <a:ext cx="2343144" cy="85247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Воспитатель: </a:t>
            </a:r>
            <a:r>
              <a:rPr lang="ru-RU" sz="1600" dirty="0" err="1" smtClean="0">
                <a:solidFill>
                  <a:schemeClr val="tx1"/>
                </a:solidFill>
              </a:rPr>
              <a:t>Шейко</a:t>
            </a:r>
            <a:r>
              <a:rPr lang="ru-RU" sz="1600" dirty="0" smtClean="0">
                <a:solidFill>
                  <a:schemeClr val="tx1"/>
                </a:solidFill>
              </a:rPr>
              <a:t> Н.В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 advTm="15359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31765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derevo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769" b="20769"/>
          <a:stretch>
            <a:fillRect/>
          </a:stretch>
        </p:blipFill>
        <p:spPr>
          <a:xfrm>
            <a:off x="1857375" y="3143248"/>
            <a:ext cx="5486400" cy="3286147"/>
          </a:xfrm>
        </p:spPr>
      </p:pic>
      <p:sp>
        <p:nvSpPr>
          <p:cNvPr id="4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1828800" y="642919"/>
            <a:ext cx="5486400" cy="271464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Лес – это книжки с картинками, тетради для учеников, мебель в квартирах. Древесину используют для постройки домов, мостов и кораблей. Лес дает нам топливо, мебель, спички.</a:t>
            </a:r>
          </a:p>
          <a:p>
            <a:r>
              <a:rPr lang="ru-RU" sz="1800" dirty="0" smtClean="0"/>
              <a:t>Деревья приносят нам огромную пользу. </a:t>
            </a:r>
          </a:p>
          <a:p>
            <a:r>
              <a:rPr lang="ru-RU" sz="3600" dirty="0" smtClean="0"/>
              <a:t>Значит деревья нужно беречь.</a:t>
            </a:r>
            <a:endParaRPr lang="ru-RU" sz="3600" dirty="0"/>
          </a:p>
        </p:txBody>
      </p:sp>
    </p:spTree>
  </p:cSld>
  <p:clrMapOvr>
    <a:masterClrMapping/>
  </p:clrMapOvr>
  <p:transition advTm="1954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Цель: формирование понятия о том, что дерево может быть домом для зверей, птиц и насекомых.</a:t>
            </a:r>
            <a:br>
              <a:rPr lang="ru-RU" sz="2000" dirty="0" smtClean="0"/>
            </a:br>
            <a:r>
              <a:rPr lang="ru-RU" sz="2000" dirty="0" smtClean="0"/>
              <a:t>Приносить большую пользу для человека.</a:t>
            </a:r>
            <a:endParaRPr lang="ru-RU" sz="2000" dirty="0"/>
          </a:p>
        </p:txBody>
      </p:sp>
      <p:pic>
        <p:nvPicPr>
          <p:cNvPr id="4" name="Содержимое 3" descr="derevo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571612"/>
            <a:ext cx="5429288" cy="4708525"/>
          </a:xfrm>
        </p:spPr>
      </p:pic>
    </p:spTree>
  </p:cSld>
  <p:clrMapOvr>
    <a:masterClrMapping/>
  </p:clrMapOvr>
  <p:transition advTm="9234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Задачи</a:t>
            </a:r>
            <a:endParaRPr lang="ru-RU" sz="3600" dirty="0"/>
          </a:p>
        </p:txBody>
      </p:sp>
      <p:pic>
        <p:nvPicPr>
          <p:cNvPr id="9" name="Содержимое 8" descr="derevo1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40654"/>
            <a:ext cx="4040188" cy="3007054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462598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1. Обобщить знания детей о живой и неживой природе, о животных.</a:t>
            </a:r>
          </a:p>
          <a:p>
            <a:r>
              <a:rPr lang="ru-RU" sz="1600" dirty="0" smtClean="0"/>
              <a:t>2.Развивать умение отвечать на вопросы, аргументировать свои ответы.</a:t>
            </a:r>
          </a:p>
          <a:p>
            <a:r>
              <a:rPr lang="ru-RU" sz="1600" dirty="0" smtClean="0"/>
              <a:t>3.Воспитывать бережное отношение к природе.</a:t>
            </a:r>
            <a:endParaRPr lang="ru-RU" sz="1600" dirty="0"/>
          </a:p>
        </p:txBody>
      </p:sp>
    </p:spTree>
  </p:cSld>
  <p:clrMapOvr>
    <a:masterClrMapping/>
  </p:clrMapOvr>
  <p:transition advTm="726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10488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Дом со всех сторон открыт, </a:t>
            </a:r>
            <a:br>
              <a:rPr lang="ru-RU" sz="1800" dirty="0" smtClean="0"/>
            </a:br>
            <a:r>
              <a:rPr lang="ru-RU" sz="1800" dirty="0" smtClean="0"/>
              <a:t>он резною крышей крыт.</a:t>
            </a:r>
            <a:br>
              <a:rPr lang="ru-RU" sz="1800" dirty="0" smtClean="0"/>
            </a:br>
            <a:r>
              <a:rPr lang="ru-RU" sz="1800" dirty="0" smtClean="0"/>
              <a:t>Заходи в зеленый дом,</a:t>
            </a:r>
            <a:br>
              <a:rPr lang="ru-RU" sz="1800" dirty="0" smtClean="0"/>
            </a:br>
            <a:r>
              <a:rPr lang="ru-RU" sz="1800" dirty="0" smtClean="0"/>
              <a:t>Чудеса увидишь в нем. (ЛЕС)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7" name="Рисунок 6" descr="tree-3097419__3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29" r="11029"/>
          <a:stretch>
            <a:fillRect/>
          </a:stretch>
        </p:blipFill>
        <p:spPr>
          <a:xfrm>
            <a:off x="1928794" y="1904193"/>
            <a:ext cx="5386406" cy="3890182"/>
          </a:xfrm>
        </p:spPr>
      </p:pic>
    </p:spTree>
  </p:cSld>
  <p:clrMapOvr>
    <a:masterClrMapping/>
  </p:clrMapOvr>
  <p:transition advTm="859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428604"/>
            <a:ext cx="3900486" cy="569755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Лес называют зеленым океаном Земли. Лес-это настоящие легкие </a:t>
            </a:r>
            <a:r>
              <a:rPr lang="ru-RU" sz="1800" dirty="0" err="1" smtClean="0"/>
              <a:t>нащей</a:t>
            </a:r>
            <a:r>
              <a:rPr lang="ru-RU" sz="1800" dirty="0" smtClean="0"/>
              <a:t> планеты: он помогает дышать всему живому, выделяя кислород, очищая воздух от грязи и пыли.</a:t>
            </a:r>
          </a:p>
          <a:p>
            <a:r>
              <a:rPr lang="ru-RU" sz="1800" dirty="0" smtClean="0"/>
              <a:t>Лесные деревья и кустарники выделяют особые и оздоровительные вещества –фитонциды. Плоды, цветы, корни, листья и ветки  - это все является источником пищи для животных.</a:t>
            </a:r>
          </a:p>
          <a:p>
            <a:r>
              <a:rPr lang="ru-RU" sz="1800" dirty="0" smtClean="0"/>
              <a:t>Леса сберегают воду и почву. Летом смягчают жару, </a:t>
            </a:r>
            <a:r>
              <a:rPr lang="ru-RU" sz="1800" dirty="0" err="1" smtClean="0"/>
              <a:t>зимой-холод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Природа бывает живой и неживой.</a:t>
            </a:r>
          </a:p>
          <a:p>
            <a:r>
              <a:rPr lang="ru-RU" sz="1800" dirty="0" smtClean="0"/>
              <a:t>К живой природе мы отнесем птиц, насекомых, животных и рыб, потому что они рождаются, питаются и  дышат, размножаются и умирают.</a:t>
            </a:r>
          </a:p>
          <a:p>
            <a:r>
              <a:rPr lang="ru-RU" sz="1800" dirty="0" smtClean="0"/>
              <a:t>Неживая –это </a:t>
            </a:r>
            <a:r>
              <a:rPr lang="ru-RU" sz="1800" dirty="0" err="1" smtClean="0"/>
              <a:t>камень,песок,вода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7" name="Содержимое 6" descr="derevo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09674"/>
            <a:ext cx="4114800" cy="3738590"/>
          </a:xfrm>
        </p:spPr>
      </p:pic>
    </p:spTree>
  </p:cSld>
  <p:clrMapOvr>
    <a:masterClrMapping/>
  </p:clrMapOvr>
  <p:transition advTm="1740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Кому нужны деревья в лесу????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 ПТИЦЫ НА ДЕРЕВЬЯХ ВЬЮТ ГНЕЗДА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Бобры строят дом и плотину из стволов деревьев</a:t>
            </a:r>
            <a:endParaRPr lang="ru-RU" sz="1800" dirty="0"/>
          </a:p>
        </p:txBody>
      </p:sp>
      <p:pic>
        <p:nvPicPr>
          <p:cNvPr id="13" name="Содержимое 12" descr="derevo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07431"/>
            <a:ext cx="3614734" cy="2576789"/>
          </a:xfrm>
        </p:spPr>
      </p:pic>
      <p:pic>
        <p:nvPicPr>
          <p:cNvPr id="14" name="Содержимое 13" descr="derevo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99112" y="3040221"/>
            <a:ext cx="2133600" cy="2407920"/>
          </a:xfrm>
        </p:spPr>
      </p:pic>
    </p:spTree>
  </p:cSld>
  <p:clrMapOvr>
    <a:masterClrMapping/>
  </p:clrMapOvr>
  <p:transition advTm="1028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642918"/>
            <a:ext cx="4040188" cy="164308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БЕЛКА СТРОИТ ГНЕЗДО В ДУПЛЕ ДЕРЕВА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857232"/>
            <a:ext cx="4041775" cy="142876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ПТИЦЫ ПИТАЮТСЯ ПЛОДАМИ И ЯГОДАМИ С ДЕРЕВЬЕВ</a:t>
            </a:r>
            <a:endParaRPr lang="ru-RU" sz="1800" dirty="0"/>
          </a:p>
        </p:txBody>
      </p:sp>
      <p:pic>
        <p:nvPicPr>
          <p:cNvPr id="10" name="Содержимое 9" descr="derevo2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83233" y="2362201"/>
            <a:ext cx="2788121" cy="3281378"/>
          </a:xfrm>
        </p:spPr>
      </p:pic>
      <p:pic>
        <p:nvPicPr>
          <p:cNvPr id="11" name="Содержимое 10" descr="derevo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92325" y="2362200"/>
            <a:ext cx="2947175" cy="3209939"/>
          </a:xfrm>
        </p:spPr>
      </p:pic>
    </p:spTree>
  </p:cSld>
  <p:clrMapOvr>
    <a:masterClrMapping/>
  </p:clrMapOvr>
  <p:transition advTm="1037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14356"/>
            <a:ext cx="4040188" cy="157164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ЗАЙЦЫ ЗИМОЙ ПИТАЮТСЯ КОРОЙ ДЕРЕВЬЕВ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857232"/>
            <a:ext cx="4041775" cy="142876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ГУСЕНИЦЫ И ЖУКИ ПОЕДАЮТ ЛИСТЬЯ И ДРЕВЕСИНУ</a:t>
            </a:r>
            <a:endParaRPr lang="ru-RU" sz="1800" dirty="0"/>
          </a:p>
        </p:txBody>
      </p:sp>
      <p:pic>
        <p:nvPicPr>
          <p:cNvPr id="7" name="Содержимое 6" descr="derevo1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54896" y="2362201"/>
            <a:ext cx="3244796" cy="3495692"/>
          </a:xfrm>
        </p:spPr>
      </p:pic>
      <p:pic>
        <p:nvPicPr>
          <p:cNvPr id="8" name="Содержимое 7" descr="derevo2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16169"/>
            <a:ext cx="4041775" cy="2656024"/>
          </a:xfrm>
        </p:spPr>
      </p:pic>
    </p:spTree>
  </p:cSld>
  <p:clrMapOvr>
    <a:masterClrMapping/>
  </p:clrMapOvr>
  <p:transition advTm="956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МУРАВЬИ СТРОЯТ МУРАВЕЙНИК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ДЯТЕЛ ИЗ-ПОД КОРЫ ДЕРЕВЬЕВ ДОБЫВАЕТ СЕБЕ НАСЕКОМЫХ</a:t>
            </a:r>
            <a:endParaRPr lang="ru-RU" sz="1800" dirty="0"/>
          </a:p>
        </p:txBody>
      </p:sp>
      <p:pic>
        <p:nvPicPr>
          <p:cNvPr id="7" name="Содержимое 6" descr="tree-3822149__34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80" y="2500306"/>
            <a:ext cx="3460354" cy="3500462"/>
          </a:xfrm>
        </p:spPr>
      </p:pic>
      <p:pic>
        <p:nvPicPr>
          <p:cNvPr id="8" name="Содержимое 7" descr="tree-3097419__34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4942" y="2500306"/>
            <a:ext cx="3000396" cy="3357586"/>
          </a:xfrm>
        </p:spPr>
      </p:pic>
    </p:spTree>
  </p:cSld>
  <p:clrMapOvr>
    <a:masterClrMapping/>
  </p:clrMapOvr>
  <p:transition advTm="10375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</TotalTime>
  <Words>274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Кому нужны деревья в лесу????</vt:lpstr>
      <vt:lpstr>Цель: формирование понятия о том, что дерево может быть домом для зверей, птиц и насекомых. Приносить большую пользу для человека.</vt:lpstr>
      <vt:lpstr>Задачи</vt:lpstr>
      <vt:lpstr>Дом со всех сторон открыт,  он резною крышей крыт. Заходи в зеленый дом, Чудеса увидишь в нем. (ЛЕС) </vt:lpstr>
      <vt:lpstr>Слайд 5</vt:lpstr>
      <vt:lpstr>Кому нужны деревья в лесу????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 нужны деревья в лесу????</dc:title>
  <dc:creator>Денис Ш</dc:creator>
  <cp:lastModifiedBy>Денис Ш</cp:lastModifiedBy>
  <cp:revision>15</cp:revision>
  <dcterms:created xsi:type="dcterms:W3CDTF">2020-04-20T11:34:04Z</dcterms:created>
  <dcterms:modified xsi:type="dcterms:W3CDTF">2020-04-20T13:06:23Z</dcterms:modified>
</cp:coreProperties>
</file>