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5"/>
  </p:notesMasterIdLst>
  <p:sldIdLst>
    <p:sldId id="298" r:id="rId2"/>
    <p:sldId id="292" r:id="rId3"/>
    <p:sldId id="257" r:id="rId4"/>
    <p:sldId id="258" r:id="rId5"/>
    <p:sldId id="259" r:id="rId6"/>
    <p:sldId id="264" r:id="rId7"/>
    <p:sldId id="260" r:id="rId8"/>
    <p:sldId id="266" r:id="rId9"/>
    <p:sldId id="270" r:id="rId10"/>
    <p:sldId id="273" r:id="rId11"/>
    <p:sldId id="297" r:id="rId12"/>
    <p:sldId id="277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3219-D097-430D-AEF9-22D45DA9787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30B2-D9C2-4693-995A-AA8B264F2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9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30B2-D9C2-4693-995A-AA8B264F2B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702B4-8DB1-4766-A7D4-E5BEA9418D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E22F4-817C-446C-BBC7-2A5D8AA7D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DC814-D419-4F6E-AEF6-C2725E06A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3707-278C-4D15-9CB0-E2AE949FB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2176-CA64-4707-880F-AA419E56B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FA412-4810-43A9-9A5E-6D9F2241D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7EE5E-632F-4ABC-BAA2-308EFC37F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99A61-2096-4BCE-ABE7-8A5AEC983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EC07E-AFFC-4593-B38F-D7E3F3A039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E84D1-616E-4D8F-977A-2216EE87B3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A4DA4-67D8-44A1-8917-1C6E45452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2E783-6744-43E7-8F77-A5D617B32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F44078B-A6CE-4DF5-BE01-FF92A5E4E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858" y="181193"/>
            <a:ext cx="7085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формированию элементарных математических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арифметических задач.</a:t>
            </a: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на листе бумаги в клетку»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03848" y="5589240"/>
            <a:ext cx="5637010" cy="561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 fontAlgn="auto"/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17" y="1719469"/>
            <a:ext cx="4763267" cy="385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5802"/>
            <a:ext cx="4114800" cy="28635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5239" y="936486"/>
            <a:ext cx="8438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ребята. Помогли гномикам. Едем дальше.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28800"/>
            <a:ext cx="3962400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2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наша станция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Смекалкино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вот и самые трудные задания. Необходимо решить задачи на сложение и вычитание и записать на листочке равенства по задачам.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743200" cy="5281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414" y="1475839"/>
            <a:ext cx="4217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поросенка гуляли на лужайке. Но наступила осень и пора настала строить свои домики.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Наф-Наф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ушел строить свой дом, а остальные остались гулять. Сколько поросят осталось на лужайке?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елочкой росло 4 гриба. Прошел дождь и выросло еще 2 гриба. Сколько всего грибов стало расти под елкой?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152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вы очень хорошо справились с заданиями! Вот мы и добрались до города Математики!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2676"/>
            <a:ext cx="6096000" cy="548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32922"/>
            <a:ext cx="1905000" cy="30137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574" y="847397"/>
            <a:ext cx="37404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город Математики удивительный, в нем вы многому научитесь, многое узнаете. Но сейчас нам пора домой. Давайте закроем глаза, давайте дадим обратный отсчет от 10 до 0.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(Обратный счет от 10 до 0)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закончилось наше путешествие, мы и вернулись.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скорых встреч , ребята!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57200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7200" y="408183"/>
            <a:ext cx="449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Зайка!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приглашаю вас, ребята, в путешествие, в город Математики. Вас ждут интересные задания. Чтобы выполнить задания, вам нужно будет показать свои знания, проявить умения и сообразительность.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с собой в путешествие: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бумаги в клеточку</a:t>
            </a:r>
          </a:p>
          <a:p>
            <a:pPr marL="457200" indent="-457200"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</a:t>
            </a:r>
          </a:p>
          <a:p>
            <a:pPr marL="457200" indent="-457200"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конечно, хорошее настроение!!!</a:t>
            </a:r>
          </a:p>
          <a:p>
            <a:pPr marL="457200" indent="-457200">
              <a:buAutoNum type="arabicPeriod" startAt="3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Вперед, едем в путешествие!!!</a:t>
            </a:r>
          </a:p>
          <a:p>
            <a:pPr marL="457200" indent="-457200">
              <a:buAutoNum type="arabicPeriod" startAt="3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661"/>
            <a:ext cx="3505200" cy="601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19600" y="144780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готова? А на чем же мы отправимся в путешествие?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давайте в длинный путь отправимся на поезде. Нарисуйте поезд ручкой на листочке, вам помогут в этом клеточки.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фигуры вам потребовалось нарисовать, чтобы поезд получился?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геометрические фигуры.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3209925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02">
            <a:off x="300310" y="456140"/>
            <a:ext cx="4343400" cy="1315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0392" y="1232315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готов наш волшебный поезд. Молодцы, ребята, вы оказались умелыми строителями.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отправляемся, приготовились. Начнем отсчет, считаем вместе : один, два, три, четыре, пять, шесть, семь, восемь, девять, десять. Вот мы и в пути!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наш поезд набрал скорость вам,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нужно, ответить на вопросы: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сейчас время года?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времен года?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месяцев в каждом времени года?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времена года, а затем их месяцы.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26635"/>
            <a:ext cx="322319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14800" y="685800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быстро двигаемся вперед и уже приближаемся к волшебному городу, где растет необыкновенное дерево, на его листьях загадки-задачи. Чтобы нам двигаться дальше, необходимо их решать.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первая станция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Решалкино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29000" cy="548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1600200" cy="27039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714500" cy="228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33800" y="682487"/>
            <a:ext cx="48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лисят песок копают,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 солнце загорают,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купаются в золе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всех, скажите мне.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 по лесу шел,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 грибы нашел: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под березой,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у осины.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 будет в плетеной корзине?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кустами у реки жили майские жуки: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Дочка, сын, отец и мать.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их сможет сосчитать?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0788" y="3156676"/>
            <a:ext cx="4217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ребята. Все загадки отгадали. Едем дальше.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станция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Вспоминалкино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подумать, вспомнить и записать на листочек соседей чисел 15, 10, 18.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3" y="2994991"/>
            <a:ext cx="3581400" cy="289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47">
            <a:off x="3200400" y="470566"/>
            <a:ext cx="1163410" cy="1524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442">
            <a:off x="7178140" y="470123"/>
            <a:ext cx="1296263" cy="1630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056">
            <a:off x="762000" y="553276"/>
            <a:ext cx="1270552" cy="1656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130">
            <a:off x="5474037" y="1484244"/>
            <a:ext cx="1060047" cy="1569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9844" y="1066800"/>
            <a:ext cx="4217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ребята. Очень хорошо, так мы быстро доберемся в город Математики.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сейчас нам нужно немного отдохнуть.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станция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«Разминочная».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согнуться, разогнуться,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– согнуться, потянуться,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– в ладоши три хлопка,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– руки шире.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– руками помахать,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– на место тихо сесть.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Семь, восемь – лень отбросим!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774757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4678" y="228600"/>
            <a:ext cx="8438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ребята. Наш поезд едет дальше. Проезжаем город, в котором живут маленькие гномики, они расстроены, потеряли ключ от своего домика. Давайте поможем  найти ключ гномикам, ребята.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следующая станция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«Графическая».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внимательно и выполняйте!     (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клеткам под диктовку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148"/>
            <a:ext cx="4343400" cy="2908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61002"/>
            <a:ext cx="2750129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45365"/>
            <a:ext cx="3117272" cy="335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46" y="3124200"/>
            <a:ext cx="2743200" cy="3312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681</Words>
  <Application>Microsoft Office PowerPoint</Application>
  <PresentationFormat>Экран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</dc:creator>
  <cp:lastModifiedBy>Татьяна</cp:lastModifiedBy>
  <cp:revision>95</cp:revision>
  <cp:lastPrinted>1601-01-01T00:00:00Z</cp:lastPrinted>
  <dcterms:created xsi:type="dcterms:W3CDTF">1601-01-01T00:00:00Z</dcterms:created>
  <dcterms:modified xsi:type="dcterms:W3CDTF">2020-04-22T13:28:25Z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