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596900" y="193675"/>
            <a:ext cx="7910513" cy="13573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ru-RU" sz="20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alt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490429" y="181193"/>
            <a:ext cx="610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рисованию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Цветут сады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347864" y="5589240"/>
            <a:ext cx="5637010" cy="56144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818699"/>
            <a:ext cx="7121541" cy="474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43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6" y="200055"/>
            <a:ext cx="90982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Ветви, ребята, обязательно разветвляем.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785" y="1204602"/>
            <a:ext cx="5944430" cy="44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01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6" y="200055"/>
            <a:ext cx="90982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Даем краски высохнуть и приступаем к рисованию цветов на ветках ватными палочками. Цветы рисуем белой гуашью.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80" y="1204602"/>
            <a:ext cx="6020640" cy="44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7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6" y="200055"/>
            <a:ext cx="90982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вот такой цветущий сад у нас получился.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785" y="1228418"/>
            <a:ext cx="5944430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93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06408" y="1032281"/>
            <a:ext cx="5944430" cy="44011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66389" y="1772816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Мгновенье - останови свой бег,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Замри хоть на минуту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Сады весной цветут по всей земле,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Матери творение!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проходите мимо красоты -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не долга и не бесконечна!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 сердце остается вечно,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Весны, цветущие сады!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63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85" y="1484784"/>
            <a:ext cx="4369499" cy="342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вы такие умнички, посмотрите какие прекрасные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цветущие сады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нарисовали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было для вас самым интересным? Трудным? Легким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</a:t>
            </a:r>
          </a:p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покажите свои работы своим близким, родным, расскажите о красоте  природы весной!</a:t>
            </a:r>
          </a:p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 скорых встреч, ребята!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8"/>
            <a:ext cx="439370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34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-42596" y="188640"/>
            <a:ext cx="7325071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492896"/>
            <a:ext cx="36576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9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0648"/>
            <a:ext cx="4393704" cy="59046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0154" y="980728"/>
            <a:ext cx="41044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узнаете меня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Я,  Весна!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Пригревает теплое ласковое солнышко, весело щебечут птицы, радуясь приходу весны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на деревьях распустились нежные бело - розовые цветы, аромат которых манит трудолюбивых пчел. Вся природа, радуется приходу весны.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4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392488" cy="5949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0668" y="620688"/>
            <a:ext cx="41044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цветы распуститься на деревьях?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цветут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назвать все эти деревья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время года это происходит? В каком месяце обычно цветут деревья?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весной в мае цветут такие деревья, как яблоня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вишня,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груша. Это плодовые деревья.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мы с вами, ребята, посмотрим, как цветут сады, посмотрим на красоту цветущего сада весной!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6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" y="1196752"/>
            <a:ext cx="4696679" cy="28958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386" y="260648"/>
            <a:ext cx="5364088" cy="29317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180" y="4581128"/>
            <a:ext cx="90982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посмотрите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яблоньку, какая 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Яблонька нежная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красивая, как - будто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бело-розовом кружеве,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густые ветки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усыпаны цветами.</a:t>
            </a:r>
          </a:p>
        </p:txBody>
      </p:sp>
    </p:spTree>
    <p:extLst>
      <p:ext uri="{BB962C8B-B14F-4D97-AF65-F5344CB8AC3E}">
        <p14:creationId xmlns:p14="http://schemas.microsoft.com/office/powerpoint/2010/main" val="4255662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4657"/>
            <a:ext cx="5364088" cy="345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88232"/>
            <a:ext cx="4126362" cy="2736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180" y="4581128"/>
            <a:ext cx="90982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вот, ребята, и вишня.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Вишня нежная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красивая, как - будто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розовом кружеве с прожилками красного цвета.</a:t>
            </a:r>
          </a:p>
        </p:txBody>
      </p:sp>
    </p:spTree>
    <p:extLst>
      <p:ext uri="{BB962C8B-B14F-4D97-AF65-F5344CB8AC3E}">
        <p14:creationId xmlns:p14="http://schemas.microsoft.com/office/powerpoint/2010/main" val="1037288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" y="116632"/>
            <a:ext cx="4572000" cy="3408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412776"/>
            <a:ext cx="4932040" cy="3590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180" y="5003304"/>
            <a:ext cx="90982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это всеми нами любимая сладкая груша.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 нежная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красивая, как - будто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белом кружеве, цветы крупные, выразительные.</a:t>
            </a:r>
          </a:p>
        </p:txBody>
      </p:sp>
    </p:spTree>
    <p:extLst>
      <p:ext uri="{BB962C8B-B14F-4D97-AF65-F5344CB8AC3E}">
        <p14:creationId xmlns:p14="http://schemas.microsoft.com/office/powerpoint/2010/main" val="3664969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564904"/>
            <a:ext cx="2160240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3995936" cy="55446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4048" y="332656"/>
            <a:ext cx="4139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давайте отдохнем. Проведем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дерево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поднимают руки через стороны,  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ветки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шевелит.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(Руки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вверху, слегка покачиваются из  стороны 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Дует ветер нам в лицо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Имитационные движения)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Закачалось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деревцо.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вверху, слегка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покачиваются)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Ветерок всё тише,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тише,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 приседают)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Деревцо всё выше,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приседа, руки вверх.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встают 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носки)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84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80" y="0"/>
            <a:ext cx="90982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мы сегодня с вами будем рисовать цветущий сад. Нам понадобятся следующие материалы: бумага белого цвета или офисная цветная бумага формата А-4, кисть, гуашь или акварель, вода, ватные палочки.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фон будущего рисунка. Лист бумаги смачиваем водой и покрываем красной или малиновой гуашью. Для фона можно также использовать офисную цветную бумагу красного или розового цвета.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180" y="1945280"/>
            <a:ext cx="603016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61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6" y="200055"/>
            <a:ext cx="90982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рисуем ветки деревьев черной акварелью или гуашью.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32" y="1204602"/>
            <a:ext cx="5982535" cy="44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90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349</TotalTime>
  <Words>356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49</cp:revision>
  <dcterms:created xsi:type="dcterms:W3CDTF">2014-03-16T17:07:09Z</dcterms:created>
  <dcterms:modified xsi:type="dcterms:W3CDTF">2020-05-18T11:25:37Z</dcterms:modified>
</cp:coreProperties>
</file>