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57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4.pn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3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12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38.jpeg"/><Relationship Id="rId5" Type="http://schemas.openxmlformats.org/officeDocument/2006/relationships/image" Target="../media/image29.jpeg"/><Relationship Id="rId15" Type="http://schemas.openxmlformats.org/officeDocument/2006/relationships/image" Target="../media/image41.jpeg"/><Relationship Id="rId10" Type="http://schemas.openxmlformats.org/officeDocument/2006/relationships/image" Target="../media/image37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Relationship Id="rId1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85729"/>
            <a:ext cx="8458200" cy="579005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</a:rPr>
              <a:t>ФЭМП во 2 мл. гр.</a:t>
            </a: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Цель.</a:t>
            </a:r>
            <a:r>
              <a:rPr lang="ru-RU" sz="200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>• Закреплять умение сравнивать две равные и неравные группы предметов способами наложения и приложения, пользоваться выражениями </a:t>
            </a:r>
            <a:r>
              <a:rPr lang="ru-RU" sz="2000" i="1" dirty="0" smtClean="0">
                <a:solidFill>
                  <a:srgbClr val="7030A0"/>
                </a:solidFill>
                <a:latin typeface="Bookman Old Style" pitchFamily="18" charset="0"/>
              </a:rPr>
              <a:t>столько – сколько, больше – меньше.</a:t>
            </a: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>• Упражнять в сравнении двух предметов по величине, обозначать результаты сравнения словами </a:t>
            </a:r>
            <a:r>
              <a:rPr lang="ru-RU" sz="2000" i="1" dirty="0" smtClean="0">
                <a:solidFill>
                  <a:srgbClr val="7030A0"/>
                </a:solidFill>
                <a:latin typeface="Bookman Old Style" pitchFamily="18" charset="0"/>
              </a:rPr>
              <a:t>большой, маленький.</a:t>
            </a: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>• Учить определять пространственное расположение предметов, используя предлоги </a:t>
            </a:r>
            <a:r>
              <a:rPr lang="ru-RU" sz="2000" i="1" dirty="0" smtClean="0">
                <a:solidFill>
                  <a:srgbClr val="7030A0"/>
                </a:solidFill>
                <a:latin typeface="Bookman Old Style" pitchFamily="18" charset="0"/>
              </a:rPr>
              <a:t>на, под, в </a:t>
            </a:r>
            <a: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  <a:t>и т. д.</a:t>
            </a:r>
            <a:br>
              <a:rPr lang="ru-RU" sz="2000" dirty="0" smtClean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2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57200"/>
            <a:ext cx="6062674" cy="575788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Bookman Old Style" pitchFamily="18" charset="0"/>
              </a:rPr>
              <a:t>з</a:t>
            </a: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дравствуйте, ребята!!!! ВЫ меня узнали? Я из русской народной сказки «Кот, петух и лиса». Я Петя – </a:t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Петушок.</a:t>
            </a:r>
            <a:b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Bookman Old Style" pitchFamily="18" charset="0"/>
              </a:rPr>
              <a:t>I часть. </a:t>
            </a:r>
            <a:r>
              <a:rPr lang="ru-RU" sz="1800" dirty="0" smtClean="0">
                <a:solidFill>
                  <a:srgbClr val="00B050"/>
                </a:solidFill>
                <a:latin typeface="Bookman Old Style" pitchFamily="18" charset="0"/>
              </a:rPr>
              <a:t>Игровое упражнение «Поможем кукле подобрать одежду для прогулки».</a:t>
            </a:r>
            <a:r>
              <a:rPr lang="ru-RU" sz="18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>вместе с петушком находят одежду и уточняют ее местоположение, используя предлоги  </a:t>
            </a:r>
            <a:r>
              <a:rPr lang="ru-RU" sz="1600" i="1" dirty="0" smtClean="0">
                <a:solidFill>
                  <a:srgbClr val="00B050"/>
                </a:solidFill>
                <a:latin typeface="Bookman Old Style" pitchFamily="18" charset="0"/>
              </a:rPr>
              <a:t>на, под, в </a:t>
            </a: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>и др. (платье – на стуле, шорты – на лошадке, юбка под столом, футболка – на шкафу, тёплая кофта под кроватью)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img-fotki.yandex.ru/get/101645/65387414.cc8/0_1b816e_5f908866_L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278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artprogressive.ru/base/attachments/pictogramm-203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14686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1774c9ff45b3440c72c69e6513eb0ae5&amp;ref=rim&amp;n=33&amp;w=197&amp;h=18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467079" y="4320003"/>
            <a:ext cx="10676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d3000d146af887d04ad027de39844ee5&amp;ref=rim&amp;n=33&amp;w=188&amp;h=18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5643578"/>
            <a:ext cx="699715" cy="69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e01.alicdn.com/kf/HTB1bA35XIfrK1RjSszcq6xGGFXaw/Kpop-Bts.jpg_q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714876" y="3714752"/>
            <a:ext cx="713436" cy="71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2.picksale.ru/img/products/58013-2017-detej-devushki-leto-futbolka-hlopok-devochka-odezhda-futbolki-camiseta-roupas-infantis-menino-camisetas-mujer-verano-tis-novyj-vysokokachestvennye-futbolk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643306" y="3143248"/>
            <a:ext cx="694910" cy="69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 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4071942"/>
            <a:ext cx="929560" cy="10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57200"/>
            <a:ext cx="5705484" cy="5543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28992" y="285728"/>
            <a:ext cx="4714908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63636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часть.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636363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Упражнение «Пришиваем пуговицы к кофточке».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36363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 каждого ребенка контурное изображение кофточки с петельками и пуговки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одну меньше, чем петелек).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3636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3636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3636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3636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3636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3636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3636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3636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3636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Петя – Петушок дает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задания: «К каждой петельке нужно пришить (приложить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)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пуговку.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3636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3636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3636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3636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3636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63636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636363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636363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Сколько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петелек? Сколько пуговок?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(петелек и пуговок – много)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Чего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больше – петелек или пуговок?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(больше петелек)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Чего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меньше – пуговок или петелек?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(меньше пуговок)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100" b="1" dirty="0" smtClean="0">
                <a:solidFill>
                  <a:srgbClr val="00B050"/>
                </a:solidFill>
                <a:latin typeface="Bookman Old Style" pitchFamily="18" charset="0"/>
              </a:rPr>
              <a:t>Сделайте </a:t>
            </a:r>
            <a:r>
              <a:rPr lang="ru-RU" sz="1100" b="1" dirty="0" smtClean="0">
                <a:solidFill>
                  <a:srgbClr val="00B050"/>
                </a:solidFill>
                <a:latin typeface="Bookman Old Style" pitchFamily="18" charset="0"/>
              </a:rPr>
              <a:t>так, чтобы в каждой петельке была пуговка</a:t>
            </a:r>
            <a:r>
              <a:rPr lang="ru-RU" sz="1100" b="1" dirty="0" smtClean="0">
                <a:solidFill>
                  <a:srgbClr val="00B050"/>
                </a:solidFill>
                <a:latin typeface="Bookman Old Style" pitchFamily="18" charset="0"/>
              </a:rPr>
              <a:t>». (нужно добавить ещё одну пуговку и тогда у каждой петельки будет пуговка)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636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3" descr="https://img-fotki.yandex.ru/get/101645/65387414.cc8/0_1b816e_5f908866_L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357142"/>
            <a:ext cx="300039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thumbs.dreamstime.com/b/jacket-209294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285860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fc-nvz.ru/i/imgs/etim.vellmart.net/orig/NavigatorPro/469c07e81d2ee1a111c0391b7f3eb6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500174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fc-nvz.ru/i/imgs/etim.vellmart.net/orig/NavigatorPro/469c07e81d2ee1a111c0391b7f3eb6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928802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mfc-nvz.ru/i/imgs/etim.vellmart.net/orig/NavigatorPro/469c07e81d2ee1a111c0391b7f3eb6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357430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mfc-nvz.ru/i/imgs/etim.vellmart.net/orig/NavigatorPro/469c07e81d2ee1a111c0391b7f3eb6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714620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4.depositphotos.com/11953928/24007/v/950/depositphotos_240077546-stock-illustration-color-plastic-button-fashion-objec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428736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t3.depositphotos.com/1432405/19015/v/950/depositphotos_190155336-stock-illustration-craft-cloth-button-icon-cartoo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357299"/>
            <a:ext cx="43756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www.clipartmax.com/png/middle/206-2069580_yellow-sewing-button-with-4-hole-png-image-yellow-buttons-png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3786190"/>
            <a:ext cx="27482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m0-tub-ru.yandex.net/i?id=d416e6bce0d079c45b93e5643211c05c&amp;ref=rim&amp;n=33&amp;w=188&amp;h=18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2071678"/>
            <a:ext cx="294198" cy="29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png.pngtree.com/png-clipart/20190629/original/pngtree-vector-button-icon-png-image_410181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786710" y="1643050"/>
            <a:ext cx="349858" cy="34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thumbs.dreamstime.com/b/jacket-2092940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3571876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mfc-nvz.ru/i/imgs/etim.vellmart.net/orig/NavigatorPro/469c07e81d2ee1a111c0391b7f3eb6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786190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mfc-nvz.ru/i/imgs/etim.vellmart.net/orig/NavigatorPro/469c07e81d2ee1a111c0391b7f3eb63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04790">
            <a:off x="6156799" y="4872385"/>
            <a:ext cx="214314" cy="19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mfc-nvz.ru/i/imgs/etim.vellmart.net/orig/NavigatorPro/469c07e81d2ee1a111c0391b7f3eb6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00570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mfc-nvz.ru/i/imgs/etim.vellmart.net/orig/NavigatorPro/469c07e81d2ee1a111c0391b7f3eb6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000636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www.clipartmax.com/png/middle/206-2069580_yellow-sewing-button-with-4-hole-png-image-yellow-buttons-png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0760" y="3714752"/>
            <a:ext cx="35719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png.pngtree.com/png-clipart/20190629/original/pngtree-vector-button-icon-png-image_4101817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6000760" y="4071942"/>
            <a:ext cx="34985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im0-tub-ru.yandex.net/i?id=d416e6bce0d079c45b93e5643211c05c&amp;ref=rim&amp;n=33&amp;w=188&amp;h=188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00760" y="4500570"/>
            <a:ext cx="365636" cy="29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sc01.alicdn.com/kf/Hda6c340f591844a6a3d298e61c9c42fbk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72396" y="3643314"/>
            <a:ext cx="922227" cy="135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143768" y="3857628"/>
            <a:ext cx="857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Bookman Old Style" pitchFamily="18" charset="0"/>
              </a:rPr>
              <a:t>Петелька </a:t>
            </a:r>
            <a:endParaRPr lang="ru-RU" sz="1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86744" y="4286256"/>
            <a:ext cx="857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FF0000"/>
                </a:solidFill>
              </a:rPr>
              <a:t>пуговка</a:t>
            </a:r>
          </a:p>
        </p:txBody>
      </p:sp>
      <p:pic>
        <p:nvPicPr>
          <p:cNvPr id="28" name="Рисунок 27" descr="https://thumbs.dreamstime.com/b/jacket-20929402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57554" y="3714752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www.clipartmax.com/png/middle/206-2069580_yellow-sewing-button-with-4-hole-png-image-yellow-buttons-png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0826" y="2000240"/>
            <a:ext cx="35719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www.clipartmax.com/png/middle/206-2069580_yellow-sewing-button-with-4-hole-png-image-yellow-buttons-png.pn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71934" y="3857628"/>
            <a:ext cx="28575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png.pngtree.com/png-clipart/20190629/original/pngtree-vector-button-icon-png-image_4101817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4071934" y="4143380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s://im0-tub-ru.yandex.net/i?id=d416e6bce0d079c45b93e5643211c05c&amp;ref=rim&amp;n=33&amp;w=188&amp;h=188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71934" y="4500570"/>
            <a:ext cx="28575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s://st3.depositphotos.com/1432405/19015/v/950/depositphotos_190155336-stock-illustration-craft-cloth-button-icon-cartoon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71934" y="4786322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457200"/>
            <a:ext cx="5419732" cy="611507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III часть. </a:t>
            </a: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Петя – петушок </a:t>
            </a: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>предлагает детям сравнить кукол по размеру и подобрать им одежду для прогулки: пальто, шапочки, обувь и т. </a:t>
            </a:r>
            <a:r>
              <a:rPr lang="ru-RU" sz="1600" dirty="0" smtClean="0">
                <a:solidFill>
                  <a:srgbClr val="00B050"/>
                </a:solidFill>
                <a:latin typeface="Bookman Old Style" pitchFamily="18" charset="0"/>
              </a:rPr>
              <a:t>д.                                                   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Одинаковые                        </a:t>
            </a:r>
            <a:b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                                       куклы? </a:t>
            </a: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( нет.                     </a:t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                                                         Одна               </a:t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                                                        большая,           </a:t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                                                         другая                   </a:t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                                                        маленькая)</a:t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                                                        Подберите </a:t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                                                        куклам одежду </a:t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                                                        по размеру.</a:t>
            </a:r>
            <a:b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4" name="Содержимое 3" descr="https://img-fotki.yandex.ru/get/101645/65387414.cc8/0_1b816e_5f908866_L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42852"/>
            <a:ext cx="335755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atic.my-shop.ru/product/3/239/23827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00240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v3toys.ru/kiwi-public-data/Kiwi_Img/995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071546"/>
            <a:ext cx="2274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theslide.ru/img/thumbs/7f3d6fa5b1a501f1d3fd83b22f57482b-800x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143248"/>
            <a:ext cx="97357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2.freepng.ru/20190710/zzc/kisspng-clip-art-overcoat-jacket-openclipart-5d26935bc6a4e8.69694164156280917981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714752"/>
            <a:ext cx="145644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.lmcdn.ru/pi/product/R/E/RE883CGIIUM3_10331374_2_v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5929330"/>
            <a:ext cx="381539" cy="44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uperdetki174.ru/image/cache/import_files/78/789f7d7cd93011e996de001966eef7ef_789f7d7dd93011e996de001966eef7ef-1100x1100h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3786190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wistedink.co/wp-content/uploads/2018/02/Boots-23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286256"/>
            <a:ext cx="484436" cy="5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us.123rf.com/450wm/yupiramos/yupiramos1804/yupiramos180403116/98630174-baby-shoes-isolated-icon-vector-illustration-design.jpg?ver=6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4929198"/>
            <a:ext cx="489129" cy="27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s09.radikal.ru/i182/1004/5d/1c32335623e7t.jpg"/>
          <p:cNvPicPr/>
          <p:nvPr/>
        </p:nvPicPr>
        <p:blipFill>
          <a:blip r:embed="rId12"/>
          <a:srcRect r="73491" b="50394"/>
          <a:stretch>
            <a:fillRect/>
          </a:stretch>
        </p:blipFill>
        <p:spPr bwMode="auto">
          <a:xfrm>
            <a:off x="3786182" y="5786454"/>
            <a:ext cx="427465" cy="6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ds05.infourok.ru/uploads/ex/0242/00072e31-d96c316f/hello_html_m2a4cb77f.jpg"/>
          <p:cNvPicPr/>
          <p:nvPr/>
        </p:nvPicPr>
        <p:blipFill>
          <a:blip r:embed="rId13"/>
          <a:srcRect t="24360" r="72638" b="42815"/>
          <a:stretch>
            <a:fillRect/>
          </a:stretch>
        </p:blipFill>
        <p:spPr bwMode="auto">
          <a:xfrm>
            <a:off x="6286512" y="5500702"/>
            <a:ext cx="8882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57200"/>
            <a:ext cx="5919798" cy="5829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img-fotki.yandex.ru/get/101645/65387414.cc8/0_1b816e_5f908866_L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304798" y="0"/>
            <a:ext cx="2981325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v3toys.ru/kiwi-public-data/Kiwi_Img/995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00042"/>
            <a:ext cx="2274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tatic.my-shop.ru/product/3/239/23827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286256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2.freepng.ru/20190710/zzc/kisspng-clip-art-overcoat-jacket-openclipart-5d26935bc6a4e8.69694164156280917981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142984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uperdetki174.ru/image/cache/import_files/78/789f7d7cd93011e996de001966eef7ef_789f7d7dd93011e996de001966eef7ef-1100x1100h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57166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theslide.ru/img/thumbs/7f3d6fa5b1a501f1d3fd83b22f57482b-800x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786322"/>
            <a:ext cx="97357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.lmcdn.ru/pi/product/R/E/RE883CGIIUM3_10331374_2_v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4000504"/>
            <a:ext cx="381539" cy="44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09.radikal.ru/i182/1004/5d/1c32335623e7t.jpg"/>
          <p:cNvPicPr/>
          <p:nvPr/>
        </p:nvPicPr>
        <p:blipFill>
          <a:blip r:embed="rId10"/>
          <a:srcRect r="73491" b="50394"/>
          <a:stretch>
            <a:fillRect/>
          </a:stretch>
        </p:blipFill>
        <p:spPr bwMode="auto">
          <a:xfrm>
            <a:off x="6357950" y="4357694"/>
            <a:ext cx="427465" cy="6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5.infourok.ru/uploads/ex/0242/00072e31-d96c316f/hello_html_m2a4cb77f.jpg"/>
          <p:cNvPicPr/>
          <p:nvPr/>
        </p:nvPicPr>
        <p:blipFill>
          <a:blip r:embed="rId11"/>
          <a:srcRect t="24360" r="72638" b="42815"/>
          <a:stretch>
            <a:fillRect/>
          </a:stretch>
        </p:blipFill>
        <p:spPr bwMode="auto">
          <a:xfrm>
            <a:off x="5857884" y="2357430"/>
            <a:ext cx="8882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wistedink.co/wp-content/uploads/2018/02/Boots-23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428868"/>
            <a:ext cx="484436" cy="5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us.123rf.com/450wm/yupiramos/yupiramos1804/yupiramos180403116/98630174-baby-shoes-isolated-icon-vector-illustration-design.jpg?ver=6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5429264"/>
            <a:ext cx="489129" cy="27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xn--31-glc0beg.xn--p1ai/image/cache/data/vesna/sr/151%D0%BE_%D0%BB%D0%B8%D0%B7%D0%B0_%D0%B2%D0%B5%D1%81%D0%BD%D0%B0_20-600x610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48" y="4286256"/>
            <a:ext cx="971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.pinimg.com/originals/a7/de/82/a7de82847a8e9d76cb315a2323e5798e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3834" y="428604"/>
            <a:ext cx="1500166" cy="25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457200"/>
            <a:ext cx="5562608" cy="30432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ВЫ сегодня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ббыли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большие молодцы.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Мне очень понравилось как вы занимались.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До свидания, ребята. Я пойду обратно в свою сказку.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До следующих встреч с вами.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Пока, пока!!!!!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https://img-fotki.yandex.ru/get/101645/65387414.cc8/0_1b816e_5f908866_L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0" y="642918"/>
            <a:ext cx="342902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kpravda.ru/wp-content/uploads/2020/01/smiley1-1024x675-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58312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</TotalTime>
  <Words>15</Words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ФЭМП во 2 мл. гр. Цель. • Закреплять умение сравнивать две равные и неравные группы предметов способами наложения и приложения, пользоваться выражениями столько – сколько, больше – меньше. • Упражнять в сравнении двух предметов по величине, обозначать результаты сравнения словами большой, маленький. • Учить определять пространственное расположение предметов, используя предлоги на, под, в и т. д. </vt:lpstr>
      <vt:lpstr>     здравствуйте, ребята!!!! ВЫ меня узнали? Я из русской народной сказки «Кот, петух и лиса». Я Петя –  Петушок. I часть. Игровое упражнение «Поможем кукле подобрать одежду для прогулки».  вместе с петушком находят одежду и уточняют ее местоположение, используя предлоги  на, под, в и др. (платье – на стуле, шорты – на лошадке, юбка под столом, футболка – на шкафу, тёплая кофта под кроватью)           </vt:lpstr>
      <vt:lpstr>Слайд 3</vt:lpstr>
      <vt:lpstr>III часть. Петя – петушок  предлагает детям сравнить кукол по размеру и подобрать им одежду для прогулки: пальто, шапочки, обувь и т. д.                                                    Одинаковые                                                                                         куклы? ( нет.                                                                               Одна                                                                        большая,                                                                     другая                                                                            маленькая)                                                          Подберите                                                           куклам одежду                                                           по размеру.                    </vt:lpstr>
      <vt:lpstr>Слайд 5</vt:lpstr>
      <vt:lpstr>   ВЫ сегодня ббыли большие молодцы.  Мне очень понравилось как вы занимались.  До свидания, ребята. Я пойду обратно в свою сказку.  До следующих встреч с вами. Пока, пока!!!!!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ФЭМП во 2 мл. гр. Цель. • Закреплять умение сравнивать две равные и неравные группы предметов способами наложения и приложения, пользоваться выражениями столько – сколько, больше – меньше. • Упражнять в сравнении двух предметов по величине, обозначать результаты сравнения словами большой, маленький. • Учить определять пространственное расположение предметов, используя предлоги на, под, в и т. д. </dc:title>
  <dc:creator>вадим</dc:creator>
  <cp:lastModifiedBy>вадим</cp:lastModifiedBy>
  <cp:revision>23</cp:revision>
  <dcterms:created xsi:type="dcterms:W3CDTF">2020-05-19T01:56:43Z</dcterms:created>
  <dcterms:modified xsi:type="dcterms:W3CDTF">2020-05-20T05:22:37Z</dcterms:modified>
</cp:coreProperties>
</file>