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71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61436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РЭМП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воспроизводить заданное количество предметов и звуков по образцу (без счета и называния числа).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Совершенствовать умение различать и называть знакомые геометрические фигуры: круг, квадрат, треугольник.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atic.dochkisinochki.ru/upload/img_loader/05/89/5e/GL000133567_001_0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2862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60722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Сегодня к нам в гости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пришл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куколки Маша и Даша.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paidagogos.com/wp-content/uploads/2017/07/kukla-rozovay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3929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71803" y="2143116"/>
            <a:ext cx="785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5" y="2071678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Даша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 часть. 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Собираем бусы для Маши и Даши.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бусы Маши. Какого цвета бусинки? Сколько их? Давайте сделаем точно такие же бусы для Даши: кладем одну бусинку (дети повторяют действие у себя на столах), еще одну и еще одну.</a:t>
            </a:r>
          </a:p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Дети собирают бусы для куклы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Выкладываем столько сколько желтых бусинок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бусинок.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www.maam.ru/upload/blogs/7aeefcae688f31abb0394eec5c63311c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071546"/>
            <a:ext cx="3714775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am.ru/upload/blogs/05cdf891cc62ae9e5a49f23809e7fde1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5784" y="5072074"/>
            <a:ext cx="35004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можно сказать о количестве бусинок на бусах у Маши и Даши? 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(Бусинок у Маши и Даши поровну.)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Куклы Маша и Даша говорят детям спасибо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Спаибо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дети вам за бусы. Вы молодцы!!! Всё сделали правильно.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paidagogos.com/wp-content/uploads/2017/07/kukla-rozova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dochkisinochki.ru/upload/img_loader/05/89/5e/GL000133567_001_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aidagogos.com/wp-content/uploads/2017/07/kukla-rozovay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071678"/>
            <a:ext cx="2571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dochkisinochki.ru/upload/img_loader/05/89/5e/GL000133567_001_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348" y="2071678"/>
            <a:ext cx="2663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794185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часть. Детки, давайте поиграем?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сгласны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верхней полоске карточки выложите столько треугольников, сколько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услышите звуков дудочки.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нет карточки, то можно на столе.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звук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положите один треугольник. Сколько звуков вы услышали?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(Много.3)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треугольников вы положили?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(Много.)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Сколько треугольников вы выложили? </a:t>
            </a:r>
            <a:endParaRPr lang="ru-RU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Столько, сколько раз проиграла дудочка: один или много.)</a:t>
            </a:r>
            <a:endParaRPr lang="ru-RU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uformat.ru/wp-content/uploads/2018/04/mofullsizeqic922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3"/>
            <a:ext cx="3071802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2.freepng.ru/20180403/vkw/kisspng-triangle-computer-icons-clip-art-triangle-5ac33489d34f49.01131639152274240986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28" y="3857628"/>
            <a:ext cx="42862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g2.freepng.ru/20180403/vkw/kisspng-triangle-computer-icons-clip-art-triangle-5ac33489d34f49.01131639152274240986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3857628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2.freepng.ru/20180403/vkw/kisspng-triangle-computer-icons-clip-art-triangle-5ac33489d34f49.01131639152274240986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857628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g2.freepng.ru/20180403/vkw/kisspng-triangle-computer-icons-clip-art-triangle-5ac33489d34f49.01131639152274240986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857628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g2.freepng.ru/20180403/vkw/kisspng-triangle-computer-icons-clip-art-triangle-5ac33489d34f49.01131639152274240986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857628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071671" y="2214554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Маша</a:t>
            </a:r>
            <a:endParaRPr lang="ru-RU" dirty="0"/>
          </a:p>
        </p:txBody>
      </p:sp>
      <p:pic>
        <p:nvPicPr>
          <p:cNvPr id="14" name="Рисунок 13" descr="https://us.123rf.com/450wm/bukinnet/bukinnet1112/bukinnet111200063/11724236-trumpet-toy-for-kids-isolated-on-white-background.jpg?ver=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714884"/>
            <a:ext cx="257176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aidagogos.com/wp-content/uploads/2017/07/kukla-rozovay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2643206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dochkisinochki.ru/upload/img_loader/05/89/5e/GL000133567_001_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348" y="2857496"/>
            <a:ext cx="26633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8701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Даша.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нижней полоске карточки выложите столько квадратов, сколько услышите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 дудочки.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(Один звук.)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Затем дети уравнивают количество треугольников и квадратов любым способом.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928934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Даша</a:t>
            </a:r>
            <a:endParaRPr lang="ru-RU" dirty="0"/>
          </a:p>
        </p:txBody>
      </p:sp>
      <p:pic>
        <p:nvPicPr>
          <p:cNvPr id="9" name="Рисунок 8" descr="https://uformat.ru/wp-content/uploads/2018/04/mofullsizeqic922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3"/>
            <a:ext cx="3071802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2.freepng.ru/20180403/vkw/kisspng-triangle-computer-icons-clip-art-triangle-5ac33489d34f49.01131639152274240986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2143116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g2.freepng.ru/20180403/vkw/kisspng-triangle-computer-icons-clip-art-triangle-5ac33489d34f49.01131639152274240986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143116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g2.freepng.ru/20180403/vkw/kisspng-triangle-computer-icons-clip-art-triangle-5ac33489d34f49.01131639152274240986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143116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us.123rf.com/450wm/bukinnet/bukinnet1112/bukinnet111200063/11724236-trumpet-toy-for-kids-isolated-on-white-background.jpg?ver=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50057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www.memotest.ru/ImageUpload/e0423df0-ecb2-4cbd-a07c-71c492a558cb/ts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571876"/>
            <a:ext cx="528932" cy="3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www.memotest.ru/ImageUpload/e0423df0-ecb2-4cbd-a07c-71c492a558cb/ts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571876"/>
            <a:ext cx="528932" cy="3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www.memotest.ru/ImageUpload/e0423df0-ecb2-4cbd-a07c-71c492a558cb/ts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571876"/>
            <a:ext cx="528932" cy="3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Разложить на карточке или на столе правильно вот так: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Уравнять так: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uformat.ru/wp-content/uploads/2018/04/mofullsizeqic922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143800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2.freepng.ru/20180403/vkw/kisspng-triangle-computer-icons-clip-art-triangle-5ac33489d34f49.0113163915227424098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643050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2.freepng.ru/20180403/vkw/kisspng-triangle-computer-icons-clip-art-triangle-5ac33489d34f49.0113163915227424098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643050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g2.freepng.ru/20180403/vkw/kisspng-triangle-computer-icons-clip-art-triangle-5ac33489d34f49.0113163915227424098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643050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memotest.ru/ImageUpload/e0423df0-ecb2-4cbd-a07c-71c492a558cb/ts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357430"/>
            <a:ext cx="528932" cy="3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uformat.ru/wp-content/uploads/2018/04/mofullsizeqic922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7143800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g2.freepng.ru/20180403/vkw/kisspng-triangle-computer-icons-clip-art-triangle-5ac33489d34f49.0113163915227424098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500570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g2.freepng.ru/20180403/vkw/kisspng-triangle-computer-icons-clip-art-triangle-5ac33489d34f49.0113163915227424098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500570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g2.freepng.ru/20180403/vkw/kisspng-triangle-computer-icons-clip-art-triangle-5ac33489d34f49.0113163915227424098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500570"/>
            <a:ext cx="45007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www.memotest.ru/ImageUpload/e0423df0-ecb2-4cbd-a07c-71c492a558cb/ts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143512"/>
            <a:ext cx="528932" cy="3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www.memotest.ru/ImageUpload/e0423df0-ecb2-4cbd-a07c-71c492a558cb/ts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143512"/>
            <a:ext cx="528932" cy="3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www.memotest.ru/ImageUpload/e0423df0-ecb2-4cbd-a07c-71c492a558cb/ts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143512"/>
            <a:ext cx="528932" cy="3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04800" y="214313"/>
            <a:ext cx="8686800" cy="6429375"/>
          </a:xfrm>
        </p:spPr>
        <p:txBody>
          <a:bodyPr>
            <a:normAutofit fontScale="97500"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 часть. Игра «Найди пару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». Ребята, давайте поиграем в игру «Найди пару»</a:t>
            </a:r>
            <a:endParaRPr lang="ru-RU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вам раздам разноцветные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квадраты и треугольники и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 должны составить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фигур пары.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игры: «У Маши квадрат синего цвета, а у Даши квадрат красного цвета. Они встали в пару, потому что у них одинаковые геометрические фигуры – квадраты».</a:t>
            </a:r>
          </a:p>
          <a:p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Игра повторяется три раза. Основанием для создания пар может быть форма или цвет фигур.</a:t>
            </a:r>
          </a:p>
          <a:p>
            <a:endParaRPr lang="ru-RU" dirty="0"/>
          </a:p>
        </p:txBody>
      </p:sp>
      <p:pic>
        <p:nvPicPr>
          <p:cNvPr id="6" name="Рисунок 5" descr="https://paidagogos.com/wp-content/uploads/2017/07/kukla-rozova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221457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atic.dochkisinochki.ru/upload/img_loader/05/89/5e/GL000133567_001_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357430"/>
            <a:ext cx="22145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ovye-deti.ru/wp-content/uploads/2015/06/kvadra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72132" y="2285992"/>
            <a:ext cx="831740" cy="7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c.pics.livejournal.com/inoyan/23089809/1405476/1405476_origina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35743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otvet.imgsmail.ru/download/7a75c5a7a603f188cbacd48f64b01810_i-3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214686"/>
            <a:ext cx="726173" cy="7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for-teacher.ru/edu/data/img/pic-023t5vmgrq-00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143248"/>
            <a:ext cx="960136" cy="7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dn1.vitra.com.tr/UPLOAD/Products/thumb/K52648500001VTE0_medium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500570"/>
            <a:ext cx="628484" cy="62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g2.freepng.ru/20180403/vkw/kisspng-triangle-computer-icons-clip-art-triangle-5ac33489d34f49.011316391522742409865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143380"/>
            <a:ext cx="450077" cy="3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ngimg.com/uploads/triangle/triangle_PNG82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4071942"/>
            <a:ext cx="491940" cy="43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publicdomainpictures.net/pictures/40000/velka/basic-triangle-shap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3929066"/>
            <a:ext cx="4598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tdvenecia.spb.ru/wp-content/uploads/2019/04/6918v_preview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72462" y="4000504"/>
            <a:ext cx="5541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pngimg.com/uploads/triangle/triangle_PNG34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4714884"/>
            <a:ext cx="362613" cy="3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500166" y="2357430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43175" y="2357430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Даша </a:t>
            </a:r>
            <a:endParaRPr lang="ru-RU" dirty="0"/>
          </a:p>
        </p:txBody>
      </p:sp>
      <p:pic>
        <p:nvPicPr>
          <p:cNvPr id="20" name="Рисунок 19" descr="http://novye-deti.ru/wp-content/uploads/2015/06/kvadra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643042" y="4643446"/>
            <a:ext cx="831740" cy="7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 молодцы, все сделали правильно!!!!!!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очень  рада!!!!!!!!!!!!!!!!!!!!!!! Молодцы!!!!!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следующей встречи!!!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.pinimg.com/originals/73/2f/a0/732fa03e2e194caa6543d3069f9c044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77</Words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Занятие по РЭМП  • Учить воспроизводить заданное количество предметов и звуков по образцу (без счета и называния числа). • Совершенствовать умение различать и называть знакомые геометрические фигуры: круг, квадрат, треугольник.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РЭМП  • Учить воспроизводить заданное количество предметов и звуков по образцу (без счета и называния числа). • Совершенствовать умение различать и называть знакомые геометрические фигуры: круг, квадрат, треугольник. </dc:title>
  <dc:creator>вадим</dc:creator>
  <cp:lastModifiedBy>вадим</cp:lastModifiedBy>
  <cp:revision>15</cp:revision>
  <dcterms:created xsi:type="dcterms:W3CDTF">2020-04-21T13:43:51Z</dcterms:created>
  <dcterms:modified xsi:type="dcterms:W3CDTF">2020-04-21T16:09:57Z</dcterms:modified>
</cp:coreProperties>
</file>