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8748" y="181193"/>
            <a:ext cx="62479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аппликации в подготовительной группе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«Ежик» </a:t>
            </a:r>
            <a:endParaRPr lang="ru-RU" sz="20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5877272"/>
            <a:ext cx="4832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МБДОУ детский сад №393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Винокурова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Владимировна</a:t>
            </a:r>
          </a:p>
          <a:p>
            <a:pPr lvl="0"/>
            <a:endParaRPr lang="ru-RU" sz="1600" b="1" dirty="0">
              <a:solidFill>
                <a:srgbClr val="8064A2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16" y="889079"/>
            <a:ext cx="4001713" cy="497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654" y="1056944"/>
            <a:ext cx="4772691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0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шагом поверх объёмной заготовки приклеиваем туловище ёжика.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4" y="1066470"/>
            <a:ext cx="4744112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стоит забывать о том, что внизу туловища можно прикрепить лапки для того, чтобы ёжик выглядел более правдоподобно.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4" y="1052181"/>
            <a:ext cx="4744112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1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522" y="188640"/>
            <a:ext cx="4202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туловище рисуем нос рот и глаза.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81" y="1047417"/>
            <a:ext cx="4753638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4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Интересная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объемного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ежика готова. Ребята, вот такой веселый ежик у нас получился!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7891"/>
            <a:ext cx="4753638" cy="47822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36913"/>
            <a:ext cx="3186742" cy="3004976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11580" y="1196753"/>
            <a:ext cx="3455274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Ежик, ежик, чудачек,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Сшил колючий пиджачок.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Хочет с нами поиграть.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Всех ребят пересчитать!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138842" cy="3869071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07904" y="1196752"/>
            <a:ext cx="54360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Ребята, вы такие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умнички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посмотрите какие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красивые и веселые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нас получили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ежики.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было для вас самым интересным? Трудным? Легким ?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До новых встреч, ребята!</a:t>
            </a: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1968" y="0"/>
            <a:ext cx="7880580" cy="389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4800" b="1" dirty="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 творческих успехов!</a:t>
            </a:r>
            <a:endParaRPr lang="ru-RU" sz="4800" b="1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83" y="2708920"/>
            <a:ext cx="4138842" cy="38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8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210" y="696279"/>
            <a:ext cx="360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Тук-тук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ребята!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здесь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экране!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меня зовут  Винтик, а меня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Шпунтик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Узнаете нас?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любим конструировать, что-то изобретать. А вы, ребята любите конструировать, создавать что-нибудь интересное из простых вещей?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Сегодня мы с вами, ребята будем конструировать из цветной бумаги. Но сначала отгадайте загадку!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14" y="1048138"/>
            <a:ext cx="5256584" cy="49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0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808"/>
            <a:ext cx="4032448" cy="4064496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13237" y="1988840"/>
            <a:ext cx="4830763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itchFamily="16" charset="0"/>
              </a:rPr>
              <a:t>Сердитый недотрога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itchFamily="16" charset="0"/>
              </a:rPr>
              <a:t>Живет в глуши лесной.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itchFamily="16" charset="0"/>
              </a:rPr>
              <a:t>Иголок очень много,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itchFamily="16" charset="0"/>
              </a:rPr>
              <a:t>А нитки не одной.</a:t>
            </a:r>
          </a:p>
          <a:p>
            <a:pPr eaLnBrk="1" hangingPunct="1">
              <a:buClrTx/>
              <a:buFontTx/>
              <a:buNone/>
            </a:pPr>
            <a:endParaRPr lang="ru-RU" altLang="ru-RU" sz="32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816893" y="476672"/>
            <a:ext cx="332710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Молодцы, ребята, конечно это ежик!  Ежик колючий. Вся спина и бока ежа покрыты иглами. А на мордочке, лапках и брюшке короткая, жесткая, серая шерстка.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" y="0"/>
            <a:ext cx="5796136" cy="3649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80928"/>
            <a:ext cx="3899655" cy="2592288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023383" y="3048674"/>
            <a:ext cx="3120617" cy="282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Мордочка вытянутая, подвижная; нос острый, глаза черные, круглые; уши короткие , округлые, почти спрятаны в шерстке.</a:t>
            </a: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Лапки короткие, с довольно острыми когтями. У ежа есть зубки мелкие и острые. 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757" y="5877272"/>
            <a:ext cx="9123243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Ежик любит ягоды, фрукты, грибы. А еще ест дождевых червей и комаров.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90" y="1988840"/>
            <a:ext cx="5861248" cy="4176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788024" cy="3356992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88024" y="476672"/>
            <a:ext cx="435597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Сегодня мы с вами, ребята, сделаем аппликацию «Ежик».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000000"/>
                </a:solidFill>
                <a:latin typeface="Times New Roman" pitchFamily="16" charset="0"/>
              </a:rPr>
              <a:t>Готовы? Мы начинаем!</a:t>
            </a:r>
          </a:p>
          <a:p>
            <a:pPr eaLnBrk="1" hangingPunct="1">
              <a:buClrTx/>
              <a:buFontTx/>
              <a:buNone/>
            </a:pPr>
            <a:endParaRPr lang="ru-RU" altLang="ru-RU" sz="20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sz="20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416"/>
            <a:ext cx="3254490" cy="30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потребуется цветная двусторонняя бумага, картон, ножницы, а также клей и чёрный фломастер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6" charset="0"/>
              </a:rPr>
              <a:t>Но сначала мы с вами, ребята повторим технику безопасности.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519" y="1196752"/>
            <a:ext cx="5040560" cy="512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1. Пользуйтесь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ножницами с закруглёнными концами.</a:t>
            </a: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2. Храните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ножницы в определенном месте, кладите их сомкнутыми острыми концами от себя. </a:t>
            </a: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3. Передавать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ножницы нужно кольцами вперед с сомкнутыми </a:t>
            </a: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лезвиями.</a:t>
            </a: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4. Нельзя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резать на ходу.</a:t>
            </a: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5. Не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работайте тупыми </a:t>
            </a: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ножницами.</a:t>
            </a: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endParaRPr lang="ru-RU" altLang="ru-RU" sz="2000" dirty="0">
              <a:solidFill>
                <a:srgbClr val="4C1900"/>
              </a:solidFill>
              <a:latin typeface="Times New Roman" pitchFamily="16" charset="0"/>
            </a:endParaRPr>
          </a:p>
          <a:p>
            <a:pPr algn="just" eaLnBrk="1" hangingPunct="1">
              <a:buClrTx/>
              <a:buFontTx/>
              <a:buNone/>
            </a:pP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6. Не </a:t>
            </a:r>
            <a:r>
              <a:rPr lang="ru-RU" altLang="ru-RU" sz="2000" dirty="0">
                <a:solidFill>
                  <a:srgbClr val="4C1900"/>
                </a:solidFill>
                <a:latin typeface="Times New Roman" pitchFamily="16" charset="0"/>
              </a:rPr>
              <a:t>держите ножницы лезвием </a:t>
            </a:r>
            <a:r>
              <a:rPr lang="ru-RU" altLang="ru-RU" sz="2000" dirty="0" smtClean="0">
                <a:solidFill>
                  <a:srgbClr val="4C1900"/>
                </a:solidFill>
                <a:latin typeface="Times New Roman" pitchFamily="16" charset="0"/>
              </a:rPr>
              <a:t>вверх.</a:t>
            </a:r>
            <a:r>
              <a:rPr lang="ru-RU" altLang="ru-RU" sz="2600" dirty="0" smtClean="0">
                <a:solidFill>
                  <a:srgbClr val="4C1900"/>
                </a:solidFill>
                <a:latin typeface="Times New Roman" pitchFamily="16" charset="0"/>
              </a:rPr>
              <a:t> </a:t>
            </a:r>
            <a:endParaRPr lang="ru-RU" altLang="ru-RU" sz="2600" dirty="0">
              <a:solidFill>
                <a:srgbClr val="4C1900"/>
              </a:solidFill>
              <a:latin typeface="Times New Roman" pitchFamily="16" charset="0"/>
            </a:endParaRPr>
          </a:p>
          <a:p>
            <a:pPr eaLnBrk="1" hangingPunct="1">
              <a:buClrTx/>
              <a:buFontTx/>
              <a:buNone/>
            </a:pPr>
            <a:endParaRPr lang="ru-RU" altLang="ru-RU" sz="2600" dirty="0">
              <a:solidFill>
                <a:srgbClr val="4C1900"/>
              </a:solidFill>
              <a:latin typeface="Times New Roman" pitchFamily="1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447" y="2852936"/>
            <a:ext cx="3777121" cy="32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этапом нарезаем из цветной бумаги коричневого цвета полоски шириной в 2-3 см.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48" y="1196752"/>
            <a:ext cx="4744112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2656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эти полоски и приклеиваются к основе так, как показано на фото. Именно за счет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склейки аппликация приобретет объём.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707" y="1340766"/>
            <a:ext cx="4734586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0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98983"/>
            <a:ext cx="4772691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83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442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Татьяна</cp:lastModifiedBy>
  <cp:revision>41</cp:revision>
  <dcterms:created xsi:type="dcterms:W3CDTF">2014-03-16T17:07:09Z</dcterms:created>
  <dcterms:modified xsi:type="dcterms:W3CDTF">2020-05-26T15:34:40Z</dcterms:modified>
</cp:coreProperties>
</file>