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2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4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3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7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492A-E027-40BE-A8BC-C72593C3932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D762-8444-4791-A9C9-8810D664A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0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411" y="181193"/>
            <a:ext cx="548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лепке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«Доктор Айболит и его друзья»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347864" y="6165038"/>
            <a:ext cx="5637010" cy="5614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16" y="980728"/>
            <a:ext cx="5486400" cy="49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1" y="2650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Теперь наш доктор Айболит готов ехать на вызов к больному. А каких зверей лечил доктор Айболит, ребята?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9799"/>
            <a:ext cx="3000794" cy="51823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1" y="980728"/>
            <a:ext cx="478085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637">
            <a:off x="389324" y="3654740"/>
            <a:ext cx="2389632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7">
            <a:off x="104232" y="167265"/>
            <a:ext cx="3312368" cy="345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126">
            <a:off x="3192525" y="399102"/>
            <a:ext cx="3041400" cy="2962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69315"/>
            <a:ext cx="3995928" cy="25847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2864">
            <a:off x="6406002" y="309872"/>
            <a:ext cx="2496478" cy="31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1124744"/>
            <a:ext cx="37598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 предлагаю вам, ребята еще слепить больного зверька, к которому торопится наш доктор Айболит.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Ребята, а вы любите играть в больницу?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Тогда вылепленные фигурки доктора Айболита и зверька обязательно вам пригодятся!!!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встреч, ребята!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62605"/>
            <a:ext cx="506889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64835" cy="472514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0"/>
            <a:ext cx="7880580" cy="38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творческих успехов!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2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1"/>
            <a:ext cx="381642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 зовут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люблю лепить из пластилина, а вы? Какие работы из пластилина вы, ребята, лепили, расскажите!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с вами поделиться своей творческой работой. Давайте сегодня полепим вместе?!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06" y="893878"/>
            <a:ext cx="4861590" cy="51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196752"/>
            <a:ext cx="35283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сначала, ребята, отгадайте загадку!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вас вылечит от кашля,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излечит вам бронхит,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вам ранку перевяжет?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доктор…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 маленьких детей,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 птичек и зверей,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очки свои глядит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доктор…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" y="846852"/>
            <a:ext cx="4861590" cy="51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ну конечно это Доктор Айболит!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потребуются сегодня следующие материалы: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для лепки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Спички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4861590" cy="51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4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выполните белый либо бежевый шарик – это заготовка для лепки головы доктора.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2867704" cy="2113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293" y="306896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начинайте создавать четы лица: глаза, нос и рот.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5291"/>
            <a:ext cx="4394162" cy="26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5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1" y="188640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Прикрепите глаза и брови. Брови могут быть широкие и узкие, черные, серые или коричневые, равно, как и форма глаз может быть различной.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желанию можно добавить усы и волосы.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Прикрепите уши. На голову прикрепите белый колпак с красным крестом – это важная часть униформы врача.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" y="1772816"/>
            <a:ext cx="4019832" cy="2684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355976" cy="3132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95601"/>
            <a:ext cx="3962114" cy="29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6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1" y="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Возьмите белый пластилин для лепки туловища в халате. Разомните его в руках. Вылепите туловище. Вставьте спичку в верхнюю часть, где должная быть голова.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трубочки или конусы для лепки рукавов.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Прикрепите рукава халата. Добавьте кисти.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9" y="2060848"/>
            <a:ext cx="3890105" cy="2823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31216"/>
            <a:ext cx="4048411" cy="2511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46" y="3717032"/>
            <a:ext cx="4811920" cy="26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6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1" y="2650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Прикрепите воротник , сделайте ряд пуговиц.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шею повесьте серый фонендоскоп. Сделайте две ноги из синих или серых цилиндров и черных лепешек.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407037" cy="3337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" y="1042167"/>
            <a:ext cx="4407971" cy="2806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3971640" cy="24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1" y="2650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Прикрепите голову и ноги к туловищу. Смастерите для доктора Айболита чемодан с красным крестом (он может быть любого цвета).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7"/>
            <a:ext cx="3240360" cy="5210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715268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0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394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СТАРШЕГО ДОШКОЛЬНОГО  ВОЗРАСТА РЕШЕНИЮ  АРИФМЕТИЧЕСКИХ ЗАДАЧ</dc:title>
  <dc:creator>LDKVM</dc:creator>
  <cp:lastModifiedBy>Татьяна</cp:lastModifiedBy>
  <cp:revision>67</cp:revision>
  <dcterms:created xsi:type="dcterms:W3CDTF">2016-04-10T06:36:30Z</dcterms:created>
  <dcterms:modified xsi:type="dcterms:W3CDTF">2020-04-23T11:50:32Z</dcterms:modified>
</cp:coreProperties>
</file>