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9" autoAdjust="0"/>
    <p:restoredTop sz="94660"/>
  </p:normalViewPr>
  <p:slideViewPr>
    <p:cSldViewPr>
      <p:cViewPr>
        <p:scale>
          <a:sx n="72" d="100"/>
          <a:sy n="72" d="100"/>
        </p:scale>
        <p:origin x="-132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F492A-E027-40BE-A8BC-C72593C39323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FD762-8444-4791-A9C9-8810D664A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558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F492A-E027-40BE-A8BC-C72593C39323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FD762-8444-4791-A9C9-8810D664A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2216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F492A-E027-40BE-A8BC-C72593C39323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FD762-8444-4791-A9C9-8810D664A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949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F492A-E027-40BE-A8BC-C72593C39323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FD762-8444-4791-A9C9-8810D664A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0113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F492A-E027-40BE-A8BC-C72593C39323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FD762-8444-4791-A9C9-8810D664A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208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F492A-E027-40BE-A8BC-C72593C39323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FD762-8444-4791-A9C9-8810D664A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6884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F492A-E027-40BE-A8BC-C72593C39323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FD762-8444-4791-A9C9-8810D664A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1722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F492A-E027-40BE-A8BC-C72593C39323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FD762-8444-4791-A9C9-8810D664A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642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F492A-E027-40BE-A8BC-C72593C39323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FD762-8444-4791-A9C9-8810D664A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737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F492A-E027-40BE-A8BC-C72593C39323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FD762-8444-4791-A9C9-8810D664A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3072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F492A-E027-40BE-A8BC-C72593C39323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FD762-8444-4791-A9C9-8810D664A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175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F492A-E027-40BE-A8BC-C72593C39323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5FD762-8444-4791-A9C9-8810D664A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6207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01411" y="181193"/>
            <a:ext cx="54826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по лепке в подготовительной группе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«Доктор Айболит и его друзья» </a:t>
            </a:r>
            <a:endParaRPr lang="ru-RU" sz="2000" b="1" i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3347864" y="6165038"/>
            <a:ext cx="5637010" cy="561448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воспитатель МБДОУ детский сад №393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Винокурова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Татьяна Владимировна</a:t>
            </a:r>
          </a:p>
          <a:p>
            <a:pPr algn="ctr"/>
            <a:endParaRPr lang="ru-RU" dirty="0">
              <a:latin typeface="Arial Black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016" y="980728"/>
            <a:ext cx="5486400" cy="496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907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2061" y="26504"/>
            <a:ext cx="83529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Теперь наш доктор Айболит готов ехать на вызов к больному. А каких зверей лечил доктор Айболит, ребята?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839799"/>
            <a:ext cx="3000794" cy="51823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21" y="980728"/>
            <a:ext cx="4780859" cy="530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096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6637">
            <a:off x="389324" y="3654740"/>
            <a:ext cx="2389632" cy="2743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847">
            <a:off x="104232" y="167265"/>
            <a:ext cx="3312368" cy="345638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74126">
            <a:off x="3192525" y="399102"/>
            <a:ext cx="3041400" cy="296286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3569315"/>
            <a:ext cx="3995928" cy="258478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2864">
            <a:off x="6406002" y="309872"/>
            <a:ext cx="2496478" cy="3171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6174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7" y="1124744"/>
            <a:ext cx="3759899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Я предлагаю вам, ребята еще слепить больного зверька, к которому торопится наш доктор Айболит. </a:t>
            </a:r>
          </a:p>
          <a:p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Ребята, а вы любите играть в больницу?</a:t>
            </a:r>
          </a:p>
          <a:p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Тогда вылепленные фигурки доктора Айболита и зверька обязательно вам пригодятся!!!</a:t>
            </a:r>
          </a:p>
          <a:p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новых встреч, ребята!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662605"/>
            <a:ext cx="5068891" cy="508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9489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700808"/>
            <a:ext cx="4564835" cy="4725144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51520" y="0"/>
            <a:ext cx="7880580" cy="38908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ru-RU" sz="4800" b="1" dirty="0" smtClean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Желаю творческих успехов!</a:t>
            </a:r>
            <a:endParaRPr lang="ru-RU" sz="4800" b="1" dirty="0">
              <a:solidFill>
                <a:srgbClr val="CC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223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96751"/>
            <a:ext cx="3816423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Тук-тук, ребята! Я здесь,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экране!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Здравствуйте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ребята,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меня зовут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Пластилинка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очень люблю лепить из пластилина, а вы? Какие работы из пластилина вы, ребята, лепили, расскажите!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хочу с вами поделиться своей творческой работой. Давайте сегодня полепим вместе?!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906" y="893878"/>
            <a:ext cx="4861590" cy="5127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652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64088" y="1196752"/>
            <a:ext cx="3528392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сначала, ребята, отгадайте загадку!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Кто вас вылечит от кашля,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Кто излечит вам бронхит,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Кто вам ранку перевяжет?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Добрый доктор…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Лечит маленьких детей,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Лечит птичек и зверей,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Сквозь очки свои глядит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Добрый доктор…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66" y="846852"/>
            <a:ext cx="4861590" cy="5127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215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268760"/>
            <a:ext cx="352839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Молодцы, ребята, ну конечно это Доктор Айболит!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Нам потребуются сегодня следующие материалы: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Пластилин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Стек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Доска для лепки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Спички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692696"/>
            <a:ext cx="4861590" cy="5127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440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16632"/>
            <a:ext cx="83529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начала выполните белый либо бежевый шарик – это заготовка для лепки головы доктора.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836712"/>
            <a:ext cx="2867704" cy="211316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35293" y="3068960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Далее начинайте создавать четы лица: глаза, нос и рот.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715291"/>
            <a:ext cx="4394162" cy="2621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750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2061" y="188640"/>
            <a:ext cx="8352928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Прикрепите глаза и брови. Брови могут быть широкие и узкие, черные, серые или коричневые, равно, как и форма глаз может быть различной.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По желанию можно добавить усы и волосы.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Прикрепите уши. На голову прикрепите белый колпак с красным крестом – это важная часть униформы врача.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" y="1772816"/>
            <a:ext cx="4019832" cy="26844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284984"/>
            <a:ext cx="4355976" cy="31329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295601"/>
            <a:ext cx="3962114" cy="2953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0765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2061" y="0"/>
            <a:ext cx="835292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Возьмите белый пластилин для лепки туловища в халате. Разомните его в руках. Вылепите туловище. Вставьте спичку в верхнюю часть, где должная быть голова.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Arial Black" pitchFamily="34" charset="0"/>
              </a:rPr>
              <a:t>  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Подготовьте трубочки или конусы для лепки рукавов.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Прикрепите рукава халата. Добавьте кисти.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689" y="2060848"/>
            <a:ext cx="3890105" cy="28237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631216"/>
            <a:ext cx="4048411" cy="25115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846" y="3717032"/>
            <a:ext cx="4811920" cy="2674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067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2061" y="26504"/>
            <a:ext cx="83529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Прикрепите воротник , сделайте ряд пуговиц.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шею повесьте серый фонендоскоп. Сделайте две ноги из синих или серых цилиндров и черных лепешек.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484784"/>
            <a:ext cx="5407037" cy="33378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1" y="1042167"/>
            <a:ext cx="4407971" cy="28063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717032"/>
            <a:ext cx="3971640" cy="240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997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2061" y="26504"/>
            <a:ext cx="83529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Прикрепите голову и ноги к туловищу. Смастерите для доктора Айболита чемодан с красным крестом (он может быть любого цвета).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052737"/>
            <a:ext cx="3240360" cy="521090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052736"/>
            <a:ext cx="3715268" cy="521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6501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</TotalTime>
  <Words>394</Words>
  <Application>Microsoft Office PowerPoint</Application>
  <PresentationFormat>Экран (4:3)</PresentationFormat>
  <Paragraphs>47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ОБУЧЕНИЕ ДЕТЕЙ СТАРШЕГО ДОШКОЛЬНОГО  ВОЗРАСТА РЕШЕНИЮ  АРИФМЕТИЧЕСКИХ ЗАДАЧ</dc:title>
  <dc:creator>LDKVM</dc:creator>
  <cp:lastModifiedBy>Татьяна</cp:lastModifiedBy>
  <cp:revision>67</cp:revision>
  <dcterms:created xsi:type="dcterms:W3CDTF">2016-04-10T06:36:30Z</dcterms:created>
  <dcterms:modified xsi:type="dcterms:W3CDTF">2020-04-23T11:50:32Z</dcterms:modified>
</cp:coreProperties>
</file>