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07886"/>
            <a:ext cx="8568952" cy="4809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0428" y="0"/>
            <a:ext cx="610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рисованию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«Салют Победы»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805264"/>
            <a:ext cx="6285082" cy="5614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2119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500404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8526" y="1460578"/>
            <a:ext cx="6299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салют – это разноцветные искры, улетающие высоко в небо. Салют всегда бывает вечером, и его залпы улетают высоко в небо. Наш салют прогремит на главной площади страны – на Красной площади, над кремлем.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 вами, ребята, будем рисовать Салют Победы.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01439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3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9939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потребуются: черная гуашь, восковые масляные мелки, кисточка, белый картон, вода, зубочистка.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340768"/>
            <a:ext cx="62646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8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9939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картон закрашиваем масляными восковыми мелками в произвольном порядке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оставляя белый картон.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" y="956978"/>
            <a:ext cx="4464496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52936"/>
            <a:ext cx="5004048" cy="35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9939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Покрываем картон черной гуашью. Оставляем до полного высыхания.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67"/>
            <a:ext cx="5004047" cy="3631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93204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9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9939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зубочистки  и процарапываем рисунок. Начинаем с домиков.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728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9939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запускаем салют, также с помощью зубочистки.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008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7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99396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рисунок готов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9506"/>
            <a:ext cx="7344816" cy="59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1052736"/>
            <a:ext cx="55509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молодцы, очень красивый салют у нас получился! Какие красивые яркие работы у вас получились! Видно, что вы, ребята, очень старались, выполняя эту работу.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ребята, в честь какого праздника гремят салюты 9 Мая?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Давным-давно была война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там, где все сожгла она,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Хлеба желтеют и синеют реки.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тот, кто эту землю спас,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жить в сердцах у нас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Навеки, навеки, навеки!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скорых встреч, ребята!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4" y="612068"/>
            <a:ext cx="1992219" cy="56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914399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951398"/>
            <a:ext cx="671114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ребята! Я здесь, на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Солдатик! Расскажите мне пожалуйста, ребята, когда мы можем наблюдать салют?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Ребята,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светлый и радостный праздник для всех. 75 лет назад в этот день закончилась война с немецким фашизмом. Мы с благодарностью вспоминаем наших славных воинов-защитников, отстоявших мир в жестокой битве. Мы всегда будем помнить, какой ценой обрели наши люди этот мир.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вы, ребята думаете, что такое война?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– это голод, горе, смерть, зло.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знаете о Великой Отечественной Войне?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69034"/>
            <a:ext cx="185922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" y="45543"/>
            <a:ext cx="91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длилась почти четыре года, погибло очень много людей, на защиту своей Родины  поднялись все: и дети, и женщины, и старики.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10683"/>
            <a:ext cx="587727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1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09"/>
            <a:ext cx="5148064" cy="3583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925147"/>
            <a:ext cx="5652120" cy="34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16624" cy="3845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5652121" cy="32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3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608512" cy="4666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96044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0264" y="1259175"/>
            <a:ext cx="629937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Великая Отечественная Война была долгой и кровопролитной, Это была страшная и жестокая война. Она принесла горе в каждую семью. Поэтому вся огромная страна поднялась на борьбу с врагом.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сражались наши солдаты, защищая страну от фашистов? Какими качествами обладали защитники нашей Родины?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ребята, солдаты сражались храбро, смело, мужественно. Защитники нашей Родины обладали такими качествами как сила, смелость, выносливость, находчивость, смекалка, большая любовь к Родине.</a:t>
            </a: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382"/>
            <a:ext cx="2232248" cy="60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8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05" y="2780928"/>
            <a:ext cx="4674096" cy="3688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" y="0"/>
            <a:ext cx="64087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8526" y="1460578"/>
            <a:ext cx="6299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благодаря мужеству и смелости нашего народа, мы одержали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победу.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мне очень хочется, чтобы вы никогда не узнали, что такое голод и холод, не просыпались по ночам от взрывов и бомбежек, никогда не испытали ужасов войны.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праздника Победы, во всех городах будут греметь залпы салюта. Салют – это огненная добрая память о наших солдатах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93873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9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529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Татьяна</cp:lastModifiedBy>
  <cp:revision>59</cp:revision>
  <dcterms:created xsi:type="dcterms:W3CDTF">2014-03-16T17:07:09Z</dcterms:created>
  <dcterms:modified xsi:type="dcterms:W3CDTF">2020-04-28T11:45:31Z</dcterms:modified>
</cp:coreProperties>
</file>