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07886"/>
            <a:ext cx="8568952" cy="48093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90428" y="0"/>
            <a:ext cx="61046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рисованию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«Салют Победы» </a:t>
            </a:r>
            <a:endParaRPr lang="ru-RU" sz="20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5805264"/>
            <a:ext cx="6285082" cy="56144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algn="ctr"/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52119" cy="38610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212976"/>
            <a:ext cx="5004047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58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28526" y="1460578"/>
            <a:ext cx="62993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салют – это разноцветные искры, улетающие высоко в небо. Салют всегда бывает вечером, и его залпы улетают высоко в небо. Наш салют прогремит на главной площади страны – на Красной площади, над кремлем.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мы с вами, ребята, будем рисовать Салют Победы.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2014398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38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199396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потребуются: черная гуашь, восковые масляные мелки, кисточка, белый картон, вода, зубочистка.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652" y="1340768"/>
            <a:ext cx="6264696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84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199396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Белый картон закрашиваем масляными восковыми мелками в произвольном порядке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оставляя белый картон.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" y="956978"/>
            <a:ext cx="4464496" cy="31683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3" y="2852936"/>
            <a:ext cx="5004048" cy="359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47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199396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Покрываем картон черной гуашью. Оставляем до полного высыхания.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167"/>
            <a:ext cx="5004047" cy="36317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996952"/>
            <a:ext cx="4932041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94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199396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Берем зубочистки  и процарапываем рисунок. Начинаем с домиков.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08720"/>
            <a:ext cx="7272808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36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199396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Далее запускаем салют, также с помощью зубочистки.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08720"/>
            <a:ext cx="7200800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71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199396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рисунок готов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99506"/>
            <a:ext cx="7344816" cy="592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89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03848" y="1052736"/>
            <a:ext cx="555097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вы молодцы, очень красивый салют у нас получился! Какие красивые яркие работы у вас получились! Видно, что вы, ребята, очень старались, выполняя эту работу.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Скажите, ребята, в честь какого праздника гремят салюты 9 Мая?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Давным-давно была война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там, где все сожгла она,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Хлеба желтеют и синеют реки.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тот, кто эту землю спас,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Остались жить в сердцах у нас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Навеки, навеки, навеки!</a:t>
            </a:r>
          </a:p>
          <a:p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скорых встреч, ребята!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4" y="612068"/>
            <a:ext cx="1992219" cy="563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20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8640"/>
            <a:ext cx="9143999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44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9752" y="951398"/>
            <a:ext cx="6711145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ребята! Я здесь, на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экране!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ребята, я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Солдатик! Расскажите мне пожалуйста, ребята, когда мы можем наблюдать салют?</a:t>
            </a:r>
          </a:p>
          <a:p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Ребята,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Мая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светлый и радостный праздник для всех. 75 лет назад в этот день закончилась война с немецким фашизмом. Мы с благодарностью вспоминаем наших славных воинов-защитников, отстоявших мир в жестокой битве. Мы всегда будем помнить, какой ценой обрели наши люди этот мир.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вы, ребята думаете, что такое война?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Война – это голод, горе, смерть, зло.</a:t>
            </a:r>
          </a:p>
          <a:p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вы знаете о Великой Отечественной Войне?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69034"/>
            <a:ext cx="1859225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068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" y="45543"/>
            <a:ext cx="9143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Война длилась почти четыре года, погибло очень много людей, на защиту своей Родины  поднялись все: и дети, и женщины, и старики.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910683"/>
            <a:ext cx="5877272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19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309"/>
            <a:ext cx="5148064" cy="35838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1" y="2925147"/>
            <a:ext cx="5652120" cy="343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45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616624" cy="38454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140968"/>
            <a:ext cx="5652121" cy="325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036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4608512" cy="46668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628800"/>
            <a:ext cx="3960440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67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00264" y="1259175"/>
            <a:ext cx="629937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Великая Отечественная Война была долгой и кровопролитной, Это была страшная и жестокая война. Она принесла горе в каждую семью. Поэтому вся огромная страна поднялась на борьбу с врагом.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сражались наши солдаты, защищая страну от фашистов? Какими качествами обладали защитники нашей Родины?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Конечно, ребята, солдаты сражались храбро, смело, мужественно. Защитники нашей Родины обладали такими качествами как сила, смелость, выносливость, находчивость, смекалка, большая любовь к Родине.</a:t>
            </a:r>
          </a:p>
          <a:p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5382"/>
            <a:ext cx="2232248" cy="608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782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05" y="2780928"/>
            <a:ext cx="4674096" cy="36888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" y="0"/>
            <a:ext cx="640871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41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28526" y="1460578"/>
            <a:ext cx="62993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благодаря мужеству и смелости нашего народа, мы одержали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победу.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мне очень хочется, чтобы вы никогда не узнали, что такое голод и холод, не просыпались по ночам от взрывов и бомбежек, никогда не испытали ужасов войны.</a:t>
            </a:r>
          </a:p>
          <a:p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Мая,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честь праздника Победы, во всех городах будут греметь залпы салюта. Салют – это огненная добрая память о наших солдатах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1938738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597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300</TotalTime>
  <Words>529</Words>
  <Application>Microsoft Office PowerPoint</Application>
  <PresentationFormat>Экран (4:3)</PresentationFormat>
  <Paragraphs>43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Татьяна</cp:lastModifiedBy>
  <cp:revision>59</cp:revision>
  <dcterms:created xsi:type="dcterms:W3CDTF">2014-03-16T17:07:09Z</dcterms:created>
  <dcterms:modified xsi:type="dcterms:W3CDTF">2020-04-28T11:45:31Z</dcterms:modified>
</cp:coreProperties>
</file>