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8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568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042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755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202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223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167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348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27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39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036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46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8.pn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hyperlink" Target="http://homefamily.rin.ru/images/articles/ow14.jpg" TargetMode="External"/><Relationship Id="rId10" Type="http://schemas.openxmlformats.org/officeDocument/2006/relationships/image" Target="../media/image43.jpeg"/><Relationship Id="rId4" Type="http://schemas.openxmlformats.org/officeDocument/2006/relationships/image" Target="../media/image38.png"/><Relationship Id="rId9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38712" y="181193"/>
            <a:ext cx="580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оригами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подготовительной группе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sz="20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Котик на пальчик</a:t>
            </a:r>
            <a:r>
              <a:rPr lang="ru-RU" sz="20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000" b="1" i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5661248"/>
            <a:ext cx="4832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МБДОУ детский сад №393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Винокурова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Владимировна</a:t>
            </a:r>
          </a:p>
          <a:p>
            <a:pPr lvl="0"/>
            <a:endParaRPr lang="ru-RU" sz="1600" b="1" dirty="0">
              <a:solidFill>
                <a:srgbClr val="8064A2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1415547"/>
            <a:ext cx="6588224" cy="400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3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16632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нужно загнуть боковые углы.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" y="492063"/>
            <a:ext cx="7220958" cy="5439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02" y="3418485"/>
            <a:ext cx="4605198" cy="274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16632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вас должно получиться симметричное сложение.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" y="684428"/>
            <a:ext cx="7230484" cy="5468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795" y="3717032"/>
            <a:ext cx="3456384" cy="251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16632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Начнем формировать ушки для нашего котика. Для этого, под небольшим углом, отгибаем угол вверх.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14038"/>
            <a:ext cx="7268589" cy="5487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91" y="824518"/>
            <a:ext cx="3096344" cy="346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16632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самое проделываем и со вторым углом.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6742"/>
            <a:ext cx="7220958" cy="54490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49801"/>
            <a:ext cx="3275855" cy="303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16632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Загибаем боковые стороны треугольника.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358" y="727735"/>
            <a:ext cx="7287642" cy="5468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" y="1268760"/>
            <a:ext cx="3530159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16632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края поделки получаться симметрично.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832" y="689191"/>
            <a:ext cx="7297168" cy="54585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" y="1077685"/>
            <a:ext cx="410445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16632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Нижний угол поделки загибается наверх.</a:t>
            </a:r>
          </a:p>
          <a:p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823"/>
            <a:ext cx="7278116" cy="53633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16" y="1076866"/>
            <a:ext cx="34290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16632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итоге мы получили мордочку котика. Загнем небольшой угол сверху. Основа поделки готова.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7268589" cy="54109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69" y="2998913"/>
            <a:ext cx="3707904" cy="30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16632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чтобы превратить основу в котика рисуем черным маркером мордочку.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13" y="727297"/>
            <a:ext cx="7297168" cy="5382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76" y="2597021"/>
            <a:ext cx="3816424" cy="376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16632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Поделка котиков из бумаги готова, ее можно надеть на пальчик и начать играть.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31008"/>
            <a:ext cx="7240010" cy="5439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916" y="3250775"/>
            <a:ext cx="335919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756217"/>
            <a:ext cx="385192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Тук-тук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ребята!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здесь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экране!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ребята!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Узнаете нас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Мы мышата, Мотя и Митя.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очень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любим приключения, а вы? Ребята, отгадайте загадку: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один из всех котов,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мышами в мире жить готов,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вредят коту мышата,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зовут его, ребята?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Молодцы, ребята, ну конечно это наш друг кот Леопольд!</a:t>
            </a:r>
          </a:p>
          <a:p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3" y="1268760"/>
            <a:ext cx="541675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95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16632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котик не скучал, создаем ему друзей из разных цветов.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2696"/>
            <a:ext cx="7297168" cy="52299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88" y="3140968"/>
            <a:ext cx="3456384" cy="312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829161"/>
            <a:ext cx="36358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Ребята, вот такие замечательные котики у нас с вами получились!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" y="2424331"/>
            <a:ext cx="4570399" cy="3137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55" y="1127921"/>
            <a:ext cx="6012160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16632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Ребята,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мир оригами полон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волшебства. 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нем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 можете превратиться в добрых волшебников и своими руками сотворить чудо! До новых встреч, ребята!</a:t>
            </a:r>
          </a:p>
          <a:p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" y="1009531"/>
            <a:ext cx="3456384" cy="2106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4" y="5013176"/>
            <a:ext cx="2743206" cy="1441707"/>
          </a:xfrm>
          <a:prstGeom prst="rect">
            <a:avLst/>
          </a:prstGeom>
        </p:spPr>
      </p:pic>
      <p:pic>
        <p:nvPicPr>
          <p:cNvPr id="6" name="Picture 9" descr="Картинка 1 из 1157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142149" y="3116491"/>
            <a:ext cx="2327445" cy="2272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://www.origaminew.ru/images/smooth_gallery/ptitsa_mashushchaya_krilami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620300" y="888279"/>
            <a:ext cx="2523700" cy="2556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http://img.vrukodelii.com/wp-content/uploads/2011/03/modulnoe-origami-cvety1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492487" y="1132294"/>
            <a:ext cx="2217873" cy="2728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http://origamka.ru/uploads/posts/2012-01/1326306564_011.1.1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2996952"/>
            <a:ext cx="2164800" cy="2927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origami9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437922" y="3887012"/>
            <a:ext cx="1962872" cy="1847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044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190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116632"/>
            <a:ext cx="540060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48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0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9411" y="764704"/>
            <a:ext cx="6305128" cy="2304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48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Желаем </a:t>
            </a:r>
            <a:r>
              <a:rPr lang="ru-RU" sz="48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творческих успехов!</a:t>
            </a:r>
            <a:endParaRPr lang="ru-RU" sz="4800" b="1" dirty="0">
              <a:solidFill>
                <a:srgbClr val="CC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600" y="1121702"/>
            <a:ext cx="4176464" cy="5328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64" y="3439513"/>
            <a:ext cx="295232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48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4"/>
            <a:ext cx="3240360" cy="59212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52801" y="631025"/>
            <a:ext cx="319140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ребята!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Узнаете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Я, кот Леопольд.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вы, ребята, любите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приключения, любите узнавать что-то интересное, новое?</a:t>
            </a:r>
          </a:p>
          <a:p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Тогда я ребята, вас с мышатами приглашаю отправиться в мир оригами.</a:t>
            </a:r>
          </a:p>
          <a:p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 вы, ребята, знаете, что такое оригами?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153" y="3293291"/>
            <a:ext cx="3306847" cy="31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95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" y="272209"/>
            <a:ext cx="4073691" cy="56166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25078" y="561660"/>
            <a:ext cx="511256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«Оригами» в переводе означает «сложенная бумага». Искусство оригами своими корнями уходит в древний Китай, где была и изобретена бумага.</a:t>
            </a:r>
          </a:p>
          <a:p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Многие считаю, что сделать фигурку из бумаги достаточно легко, надо только использовать клей, ножницы и другие инструменты и материалы. </a:t>
            </a:r>
          </a:p>
          <a:p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Однако при изготовлении традиционного оригами допустимо пользоваться только бумагой и ничем больше!</a:t>
            </a:r>
          </a:p>
          <a:p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Мы сегодня с вами, ребята, сделаем поделку-оригами «Котик на пальчик», а мышата нам с вами помогут.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2933" y="260648"/>
            <a:ext cx="87581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Для работы нам понадобится: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Цветная бумага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Черный маркер или фломастер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1287061"/>
            <a:ext cx="7192379" cy="42848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140968"/>
            <a:ext cx="4139952" cy="29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09" y="116632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 оранжевый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бумаги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(можно использовать любой другой цвет бумаги) 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делаем заготовку 15х15 см. Сгибаем получившийся квадрат по диагонали.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85" y="1141691"/>
            <a:ext cx="6399177" cy="44098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149080"/>
            <a:ext cx="3303643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16632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Разворачиваем квадрат и сгибаем нижний треугольник до линии середины.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6" y="692696"/>
            <a:ext cx="6700934" cy="4680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34" y="2132856"/>
            <a:ext cx="3121466" cy="38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16632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Отгибаем угол в обратную сторону.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20688"/>
            <a:ext cx="6588224" cy="43029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73015"/>
            <a:ext cx="3563887" cy="315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KATYA\рисунки\подложкии\жел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116632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Оставшийся верхний угол загибается вниз.</a:t>
            </a:r>
          </a:p>
          <a:p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" y="620688"/>
            <a:ext cx="6804247" cy="49746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83" y="2996952"/>
            <a:ext cx="3445204" cy="315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42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</TotalTime>
  <Words>441</Words>
  <Application>Microsoft Office PowerPoint</Application>
  <PresentationFormat>Экран (4:3)</PresentationFormat>
  <Paragraphs>51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Аня</dc:creator>
  <cp:lastModifiedBy>Татьяна</cp:lastModifiedBy>
  <cp:revision>74</cp:revision>
  <dcterms:created xsi:type="dcterms:W3CDTF">2014-03-16T17:07:09Z</dcterms:created>
  <dcterms:modified xsi:type="dcterms:W3CDTF">2020-05-18T19:25:07Z</dcterms:modified>
</cp:coreProperties>
</file>