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72" r:id="rId10"/>
    <p:sldId id="274" r:id="rId11"/>
    <p:sldId id="276" r:id="rId12"/>
    <p:sldId id="277" r:id="rId13"/>
    <p:sldId id="278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5868" autoAdjust="0"/>
  </p:normalViewPr>
  <p:slideViewPr>
    <p:cSldViewPr>
      <p:cViewPr varScale="1">
        <p:scale>
          <a:sx n="122" d="100"/>
          <a:sy n="122" d="100"/>
        </p:scale>
        <p:origin x="99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26E3E-1195-44BB-8D34-0D1257BD8F33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2B82F-2DBA-409B-9DD0-085BB196B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7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1409D5C-43FC-457E-A7E5-0D5F5C4183E9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27C12A6-31CF-411D-B683-B5F8E0C00EE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20688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27732"/>
            <a:ext cx="9144000" cy="66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«Калейдоскоп историй: </a:t>
            </a:r>
            <a:br>
              <a:rPr lang="ru-RU" i="1" dirty="0" smtClean="0"/>
            </a:br>
            <a:r>
              <a:rPr lang="ru-RU" i="1" dirty="0" smtClean="0"/>
              <a:t>придумай и нарисуй»</a:t>
            </a:r>
            <a:endParaRPr lang="ru-RU" i="1" dirty="0"/>
          </a:p>
        </p:txBody>
      </p:sp>
      <p:pic>
        <p:nvPicPr>
          <p:cNvPr id="5" name="VID-20201202-WA00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1510184" y="2818408"/>
            <a:ext cx="4967111" cy="2731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144" y="3356992"/>
            <a:ext cx="250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Группа «Карамельки»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Придумывает и рисует</a:t>
            </a:r>
            <a:br>
              <a:rPr lang="ru-RU" dirty="0" smtClean="0"/>
            </a:br>
            <a:r>
              <a:rPr lang="ru-RU" dirty="0" smtClean="0"/>
              <a:t>Группа «Подсолнушки»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0" y="2679700"/>
            <a:ext cx="2583809" cy="3446463"/>
          </a:xfrm>
          <a:effectLst>
            <a:softEdge rad="63500"/>
          </a:effectLst>
        </p:spPr>
      </p:pic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Однажды мы пришли в детский сад и на пороге увидели поезд «Голубая стрела», очень обрадовались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21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Придумывает и рисует</a:t>
            </a:r>
            <a:br>
              <a:rPr lang="ru-RU" dirty="0"/>
            </a:br>
            <a:r>
              <a:rPr lang="ru-RU" dirty="0"/>
              <a:t>Группа «Подсолнушки»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01" y="2679700"/>
            <a:ext cx="2584847" cy="3446463"/>
          </a:xfrm>
          <a:effectLst>
            <a:softEdge rad="1270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Все вместе решили оставить его себе. Мы стали играть с игрушкой по очереди, не ссорились и не ругались.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500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Придумывает и рисует</a:t>
            </a:r>
            <a:br>
              <a:rPr lang="ru-RU" dirty="0"/>
            </a:br>
            <a:r>
              <a:rPr lang="ru-RU" dirty="0"/>
              <a:t>Группа «Подсолнушки»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Пришло время прогулки и все ушли гулять. </a:t>
            </a:r>
          </a:p>
          <a:p>
            <a:pPr marL="0" indent="0" algn="ctr">
              <a:buNone/>
            </a:pPr>
            <a:r>
              <a:rPr lang="ru-RU" dirty="0" smtClean="0"/>
              <a:t>А в это время пассажиры  «Голубой стрелы» оживились и стали играть с нашими игрушками.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01" y="2679700"/>
            <a:ext cx="2584847" cy="3446463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7557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Придумывает и рисует</a:t>
            </a:r>
            <a:br>
              <a:rPr lang="ru-RU" dirty="0"/>
            </a:br>
            <a:r>
              <a:rPr lang="ru-RU" dirty="0"/>
              <a:t>Группа «Подсолнушки»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Когда дети вернулись с прогулки, все в группе было разбросано. Пассажиры стрелы признались детям, что ищут мальчика Франциско и то тут его нет.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01" y="2679700"/>
            <a:ext cx="2584847" cy="3446463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466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Придумывает и рисует</a:t>
            </a:r>
            <a:br>
              <a:rPr lang="ru-RU" dirty="0"/>
            </a:br>
            <a:r>
              <a:rPr lang="ru-RU" dirty="0"/>
              <a:t>Группа «Подсолнушки»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Мы очень расстроились и решили нарисовать для сказочных героев рисунки на память. </a:t>
            </a:r>
            <a:r>
              <a:rPr lang="ru-RU" dirty="0"/>
              <a:t>И</a:t>
            </a:r>
            <a:r>
              <a:rPr lang="ru-RU" dirty="0" smtClean="0"/>
              <a:t>грушки сказали  - спасибо! И обещали вернуться к нам еще раз.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01" y="2679700"/>
            <a:ext cx="2584847" cy="3446463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8405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Придумывает и рисует</a:t>
            </a:r>
            <a:br>
              <a:rPr lang="ru-RU" dirty="0"/>
            </a:br>
            <a:r>
              <a:rPr lang="ru-RU" dirty="0"/>
              <a:t>Группа «Подсолнушки»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68056" y="2564904"/>
            <a:ext cx="3822192" cy="3447288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Вот такое </a:t>
            </a:r>
            <a:r>
              <a:rPr lang="ru-RU" smtClean="0"/>
              <a:t>приключение случилось в </a:t>
            </a:r>
            <a:r>
              <a:rPr lang="ru-RU" dirty="0" smtClean="0"/>
              <a:t>нашем детском саду накануне Нового года!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0400" y="2278112"/>
            <a:ext cx="2584847" cy="3446463"/>
          </a:xfrm>
        </p:spPr>
      </p:pic>
    </p:spTree>
    <p:extLst>
      <p:ext uri="{BB962C8B-B14F-4D97-AF65-F5344CB8AC3E}">
        <p14:creationId xmlns:p14="http://schemas.microsoft.com/office/powerpoint/2010/main" val="212863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04881"/>
            <a:ext cx="5581128" cy="35283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«ЭНЦИКЛОПЕДИЯ ПРОФЕССИЙ»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ДЖАННИ РОДАРИ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26" y="1772816"/>
            <a:ext cx="3356662" cy="50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5"/>
            <a:ext cx="4968552" cy="471438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002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В своих стихах </a:t>
            </a:r>
            <a:r>
              <a:rPr lang="ru-RU" sz="2000" b="1" dirty="0" err="1" smtClean="0">
                <a:solidFill>
                  <a:schemeClr val="tx1"/>
                </a:solidFill>
              </a:rPr>
              <a:t>Джанни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создал целую «энциклопедию профессий». Многие известные его стихотворения «Чем пахнут ремёсла?» и «Какого цвета ремёсла?», а также «Точильщик», «Журналист», «Старый каменщик», «Рыбак» и другие. Для </a:t>
            </a:r>
            <a:r>
              <a:rPr lang="ru-RU" sz="20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каждый человек, если он труженик, значителен и уважаем.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87033"/>
            <a:ext cx="396044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1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" y="2727927"/>
            <a:ext cx="3528392" cy="41300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20162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ФРУКТОВО-ОВОЩНАЯ СТРАНА              </a:t>
            </a:r>
            <a:r>
              <a:rPr lang="ru-RU" sz="2000" b="1" dirty="0" smtClean="0">
                <a:solidFill>
                  <a:schemeClr val="tx1"/>
                </a:solidFill>
              </a:rPr>
              <a:t>Знаменитая повесть-сказка </a:t>
            </a:r>
            <a:r>
              <a:rPr lang="ru-RU" sz="2000" b="1" dirty="0" err="1" smtClean="0">
                <a:solidFill>
                  <a:schemeClr val="tx1"/>
                </a:solidFill>
              </a:rPr>
              <a:t>Джанни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«Приключения </a:t>
            </a:r>
            <a:r>
              <a:rPr lang="ru-RU" sz="2000" b="1" dirty="0" err="1" smtClean="0">
                <a:solidFill>
                  <a:schemeClr val="tx1"/>
                </a:solidFill>
              </a:rPr>
              <a:t>Чиполлино</a:t>
            </a:r>
            <a:r>
              <a:rPr lang="ru-RU" sz="2000" b="1" dirty="0" smtClean="0">
                <a:solidFill>
                  <a:schemeClr val="tx1"/>
                </a:solidFill>
              </a:rPr>
              <a:t>» появилась в 1951 году. Фантазией </a:t>
            </a:r>
            <a:r>
              <a:rPr lang="ru-RU" sz="20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был создан целый мир – фруктово-овощная страна. На русский язык «Приключения </a:t>
            </a:r>
            <a:r>
              <a:rPr lang="ru-RU" sz="2000" b="1" dirty="0" err="1" smtClean="0">
                <a:solidFill>
                  <a:schemeClr val="tx1"/>
                </a:solidFill>
              </a:rPr>
              <a:t>Чиполлино</a:t>
            </a:r>
            <a:r>
              <a:rPr lang="ru-RU" sz="2000" b="1" dirty="0" smtClean="0">
                <a:solidFill>
                  <a:schemeClr val="tx1"/>
                </a:solidFill>
              </a:rPr>
              <a:t>» перевела в 1955 году З. Потапова.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128" y="2708920"/>
            <a:ext cx="2520280" cy="4149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528900"/>
            <a:ext cx="3740460" cy="4329100"/>
          </a:xfrm>
          <a:prstGeom prst="rect">
            <a:avLst/>
          </a:prstGeom>
        </p:spPr>
      </p:pic>
      <p:pic>
        <p:nvPicPr>
          <p:cNvPr id="2" name="3f118ffc91a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60529"/>
            <a:ext cx="3744416" cy="355316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ЧУДЕСА НА РОЖДЕСТВО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«Путешествие  Голубой стрелы» (1952)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«Планета новогодних ёлок» (1962)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3" y="1479085"/>
            <a:ext cx="5005064" cy="5184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437112"/>
            <a:ext cx="2610037" cy="227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1706753" cy="20882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ЧУДЕСНЫЙ ГОЛОС ДЖЕЛЬСОМИНО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 1959 году появилась сказка </a:t>
            </a:r>
            <a:r>
              <a:rPr lang="ru-RU" sz="2000" b="1" dirty="0" err="1" smtClean="0">
                <a:solidFill>
                  <a:schemeClr val="tx1"/>
                </a:solidFill>
              </a:rPr>
              <a:t>Джанни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– «</a:t>
            </a:r>
            <a:r>
              <a:rPr lang="ru-RU" sz="2000" b="1" dirty="0" err="1" smtClean="0">
                <a:solidFill>
                  <a:schemeClr val="tx1"/>
                </a:solidFill>
              </a:rPr>
              <a:t>Джельсомино</a:t>
            </a:r>
            <a:r>
              <a:rPr lang="ru-RU" sz="2000" b="1" dirty="0" smtClean="0">
                <a:solidFill>
                  <a:schemeClr val="tx1"/>
                </a:solidFill>
              </a:rPr>
              <a:t> в Стране Лжецов» (или </a:t>
            </a:r>
            <a:r>
              <a:rPr lang="ru-RU" sz="2000" b="1" dirty="0" err="1" smtClean="0">
                <a:solidFill>
                  <a:schemeClr val="tx1"/>
                </a:solidFill>
              </a:rPr>
              <a:t>Джельсомино</a:t>
            </a:r>
            <a:r>
              <a:rPr lang="ru-RU" sz="2000" b="1" dirty="0" smtClean="0">
                <a:solidFill>
                  <a:schemeClr val="tx1"/>
                </a:solidFill>
              </a:rPr>
              <a:t> в Стране Лгунов»).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«Мне кажется, что самые опасные враги человечества – это лжецы…» Дж. 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3240360" cy="3317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77" y="1700808"/>
            <a:ext cx="3927202" cy="49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2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2452024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«Сказки по телефону» (1962)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«Какие бывают ошибки» (1964)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«Сказки, у которых три конца» (1969)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«Грамматика фантазии» (1973)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40968"/>
            <a:ext cx="2016224" cy="33314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924944"/>
            <a:ext cx="345638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52936"/>
            <a:ext cx="2839865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6653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«Джип в телевизоре» (1962)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«Какие бывают ошибки» (1964)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«Торт в небе» (1966)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«Жил-был барон </a:t>
            </a:r>
            <a:r>
              <a:rPr lang="ru-RU" sz="2000" b="1" dirty="0" err="1" smtClean="0">
                <a:solidFill>
                  <a:schemeClr val="tx1"/>
                </a:solidFill>
              </a:rPr>
              <a:t>Ламберто</a:t>
            </a:r>
            <a:r>
              <a:rPr lang="ru-RU" sz="2000" b="1" dirty="0" smtClean="0">
                <a:solidFill>
                  <a:schemeClr val="tx1"/>
                </a:solidFill>
              </a:rPr>
              <a:t>» (1978)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«Бродяжки» (или «Маленькие бродяги») (1981)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09214"/>
            <a:ext cx="2774040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544" y="2492896"/>
            <a:ext cx="2911944" cy="411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34680"/>
            <a:ext cx="4320480" cy="41044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265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По сказкам </a:t>
            </a:r>
            <a:r>
              <a:rPr lang="ru-RU" sz="2000" b="1" dirty="0" err="1" smtClean="0">
                <a:solidFill>
                  <a:schemeClr val="tx1"/>
                </a:solidFill>
              </a:rPr>
              <a:t>Джанни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 err="1" smtClean="0">
                <a:solidFill>
                  <a:schemeClr val="tx1"/>
                </a:solidFill>
              </a:rPr>
              <a:t>Родари</a:t>
            </a:r>
            <a:r>
              <a:rPr lang="ru-RU" sz="2000" b="1" dirty="0" smtClean="0">
                <a:solidFill>
                  <a:schemeClr val="tx1"/>
                </a:solidFill>
              </a:rPr>
              <a:t> было </a:t>
            </a:r>
            <a:r>
              <a:rPr lang="ru-RU" sz="2000" b="1" dirty="0" err="1" smtClean="0">
                <a:solidFill>
                  <a:schemeClr val="tx1"/>
                </a:solidFill>
              </a:rPr>
              <a:t>созданно</a:t>
            </a:r>
            <a:r>
              <a:rPr lang="ru-RU" sz="2000" b="1" dirty="0" smtClean="0">
                <a:solidFill>
                  <a:schemeClr val="tx1"/>
                </a:solidFill>
              </a:rPr>
              <a:t> множество художественных и мультипликационных фильмов. Поставлены спектакли и мюзиклы. В 1977 году композитор Карен Хачатурян написал музыку для балета «</a:t>
            </a:r>
            <a:r>
              <a:rPr lang="ru-RU" sz="2000" b="1" dirty="0" err="1" smtClean="0">
                <a:solidFill>
                  <a:schemeClr val="tx1"/>
                </a:solidFill>
              </a:rPr>
              <a:t>Чиполлино</a:t>
            </a:r>
            <a:r>
              <a:rPr lang="ru-RU" sz="2000" b="1" dirty="0" smtClean="0">
                <a:solidFill>
                  <a:schemeClr val="tx1"/>
                </a:solidFill>
              </a:rPr>
              <a:t>».   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852936"/>
            <a:ext cx="36861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506</TotalTime>
  <Words>307</Words>
  <Application>Microsoft Office PowerPoint</Application>
  <PresentationFormat>Экран (4:3)</PresentationFormat>
  <Paragraphs>32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Candara</vt:lpstr>
      <vt:lpstr>Symbol</vt:lpstr>
      <vt:lpstr>Волна</vt:lpstr>
      <vt:lpstr>Презентация PowerPoint</vt:lpstr>
      <vt:lpstr>«ЭНЦИКЛОПЕДИЯ ПРОФЕССИЙ» ДЖАННИ РОДАРИ</vt:lpstr>
      <vt:lpstr>В своих стихах Джанни Родари создал целую «энциклопедию профессий». Многие известные его стихотворения «Чем пахнут ремёсла?» и «Какого цвета ремёсла?», а также «Точильщик», «Журналист», «Старый каменщик», «Рыбак» и другие. Для Родари каждый человек, если он труженик, значителен и уважаем. </vt:lpstr>
      <vt:lpstr>ФРУКТОВО-ОВОЩНАЯ СТРАНА              Знаменитая повесть-сказка Джанни Родари «Приключения Чиполлино» появилась в 1951 году. Фантазией Родари был создан целый мир – фруктово-овощная страна. На русский язык «Приключения Чиполлино» перевела в 1955 году З. Потапова.</vt:lpstr>
      <vt:lpstr>ЧУДЕСА НА РОЖДЕСТВО «Путешествие  Голубой стрелы» (1952) «Планета новогодних ёлок» (1962)</vt:lpstr>
      <vt:lpstr>ЧУДЕСНЫЙ ГОЛОС ДЖЕЛЬСОМИНО В 1959 году появилась сказка Джанни Родари – «Джельсомино в Стране Лжецов» (или Джельсомино в Стране Лгунов»). «Мне кажется, что самые опасные враги человечества – это лжецы…» Дж.  Родари </vt:lpstr>
      <vt:lpstr>«Сказки по телефону» (1962) «Какие бывают ошибки» (1964) «Сказки, у которых три конца» (1969) «Грамматика фантазии» (1973)</vt:lpstr>
      <vt:lpstr>«Джип в телевизоре» (1962) «Какие бывают ошибки» (1964) «Торт в небе» (1966) «Жил-был барон Ламберто» (1978) «Бродяжки» (или «Маленькие бродяги») (1981)</vt:lpstr>
      <vt:lpstr>По сказкам Джанни Родари было созданно множество художественных и мультипликационных фильмов. Поставлены спектакли и мюзиклы. В 1977 году композитор Карен Хачатурян написал музыку для балета «Чиполлино».   </vt:lpstr>
      <vt:lpstr>«Калейдоскоп историй:  придумай и нарисуй»</vt:lpstr>
      <vt:lpstr>Придумывает и рисует Группа «Подсолнушки»</vt:lpstr>
      <vt:lpstr>Придумывает и рисует Группа «Подсолнушки»</vt:lpstr>
      <vt:lpstr>Придумывает и рисует Группа «Подсолнушки»</vt:lpstr>
      <vt:lpstr>Придумывает и рисует Группа «Подсолнушки»</vt:lpstr>
      <vt:lpstr>Придумывает и рисует Группа «Подсолнушки»</vt:lpstr>
      <vt:lpstr>Придумывает и рисует Группа «Подсолнушки»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Microsoft</cp:lastModifiedBy>
  <cp:revision>38</cp:revision>
  <dcterms:created xsi:type="dcterms:W3CDTF">2015-12-14T17:33:11Z</dcterms:created>
  <dcterms:modified xsi:type="dcterms:W3CDTF">2020-12-03T12:58:02Z</dcterms:modified>
</cp:coreProperties>
</file>